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6" r:id="rId2"/>
    <p:sldId id="265" r:id="rId3"/>
    <p:sldId id="273" r:id="rId4"/>
    <p:sldId id="274" r:id="rId5"/>
    <p:sldId id="280" r:id="rId6"/>
    <p:sldId id="275" r:id="rId7"/>
    <p:sldId id="281" r:id="rId8"/>
    <p:sldId id="276" r:id="rId9"/>
    <p:sldId id="282" r:id="rId10"/>
    <p:sldId id="277" r:id="rId11"/>
    <p:sldId id="285" r:id="rId1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06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9A387E-3A87-4142-9BC0-88770B3E2B0B}" type="datetime1">
              <a:rPr lang="es-ES" smtClean="0"/>
              <a:t>01/08/2020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9C180A-6FD4-44A0-8382-0D18527153B9}" type="datetime1">
              <a:rPr lang="es-ES" smtClean="0"/>
              <a:t>01/08/2020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660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374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Amanecer sobre frondosas colin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Autofit/>
          </a:bodyPr>
          <a:lstStyle>
            <a:lvl1pPr algn="ctr" rtl="0">
              <a:defRPr sz="41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alternativ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0AD42C8-C67E-4F50-AE6A-1CFAEAD39685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1C94A-FCDE-4E85-AE88-5C71F180265E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801279-C225-462A-84F9-F3CA754DA18A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BDC720-E88B-4239-A824-9368D2B8CC42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6pPr>
              <a:defRPr/>
            </a:lvl6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A086D4-D2BF-4208-93C5-6E675184A66B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ángulo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D97F51-FB0A-4408-AD89-A205B0B8A8A9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529DDB4-4308-4357-95C2-32E039C1BC43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EB22BF-83C0-4BC6-B04B-2A455C3E9C74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 rtl="0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 rtl="0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8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C1F317-0D76-4848-823B-B305DCB621B1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0F15FF-4681-46E6-81FB-4FC1844820C0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2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9964DCF-6ABE-47C9-A3FA-9670D5477A14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E099ED-5EB7-416E-82E6-9FC7993EA7CC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7" name="Rectángulo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8" name="Rectángulo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4" name="Marcador de posición de fecha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73C34EC2-845B-4B29-A68C-2F86BD41A11F}" type="datetime1">
              <a:rPr lang="es-ES" noProof="0" smtClean="0"/>
              <a:t>01/08/2020</a:t>
            </a:fld>
            <a:endParaRPr lang="es-ES" noProof="0" dirty="0"/>
          </a:p>
        </p:txBody>
      </p:sp>
      <p:sp>
        <p:nvSpPr>
          <p:cNvPr id="6" name="Marcador de posición de número de diapositiva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nilo welcome to the jungle - TenVinilo">
            <a:extLst>
              <a:ext uri="{FF2B5EF4-FFF2-40B4-BE49-F238E27FC236}">
                <a16:creationId xmlns:a16="http://schemas.microsoft.com/office/drawing/2014/main" id="{664F98B9-944C-4F3D-AD71-BD7061141A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87" y="156503"/>
            <a:ext cx="6667226" cy="6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03120" cy="7184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50" y="6276975"/>
            <a:ext cx="21145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D81B2-2028-419D-B971-205A5C24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08738"/>
            <a:ext cx="9144000" cy="18405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 VS. IRREGULAR PLURAL NOUNS</a:t>
            </a:r>
          </a:p>
        </p:txBody>
      </p:sp>
    </p:spTree>
    <p:extLst>
      <p:ext uri="{BB962C8B-B14F-4D97-AF65-F5344CB8AC3E}">
        <p14:creationId xmlns:p14="http://schemas.microsoft.com/office/powerpoint/2010/main" val="21669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ítulo 3">
            <a:extLst>
              <a:ext uri="{FF2B5EF4-FFF2-40B4-BE49-F238E27FC236}">
                <a16:creationId xmlns:a16="http://schemas.microsoft.com/office/drawing/2014/main" id="{7B4C2650-F6D9-474F-9D26-A194880D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22585"/>
            <a:ext cx="9509760" cy="10116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L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PLURAL NOUNS</a:t>
            </a:r>
          </a:p>
        </p:txBody>
      </p:sp>
      <p:sp useBgFill="1">
        <p:nvSpPr>
          <p:cNvPr id="5" name="Marcador de texto 4">
            <a:extLst>
              <a:ext uri="{FF2B5EF4-FFF2-40B4-BE49-F238E27FC236}">
                <a16:creationId xmlns:a16="http://schemas.microsoft.com/office/drawing/2014/main" id="{6876C12D-54A3-427A-B418-C3E18A46D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1120" y="1369424"/>
            <a:ext cx="4572000" cy="7665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</a:p>
        </p:txBody>
      </p:sp>
      <p:sp useBgFill="1">
        <p:nvSpPr>
          <p:cNvPr id="6" name="Marcador de contenido 5">
            <a:extLst>
              <a:ext uri="{FF2B5EF4-FFF2-40B4-BE49-F238E27FC236}">
                <a16:creationId xmlns:a16="http://schemas.microsoft.com/office/drawing/2014/main" id="{3D5C4E1B-1A0F-41F1-B27B-E4DA65BF1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1120" y="2136012"/>
            <a:ext cx="4572000" cy="38935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DOG-S</a:t>
            </a:r>
          </a:p>
          <a:p>
            <a:pPr algn="ctr"/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TURTLE-S</a:t>
            </a:r>
          </a:p>
          <a:p>
            <a:pPr algn="ctr"/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MONKEY-S</a:t>
            </a:r>
          </a:p>
        </p:txBody>
      </p:sp>
      <p:sp useBgFill="1">
        <p:nvSpPr>
          <p:cNvPr id="7" name="Marcador de texto 6">
            <a:extLst>
              <a:ext uri="{FF2B5EF4-FFF2-40B4-BE49-F238E27FC236}">
                <a16:creationId xmlns:a16="http://schemas.microsoft.com/office/drawing/2014/main" id="{75E99FB9-A082-4A9B-ABCE-8573C45CD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80" y="1369424"/>
            <a:ext cx="4572000" cy="7665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</a:t>
            </a:r>
          </a:p>
        </p:txBody>
      </p:sp>
      <p:sp useBgFill="1">
        <p:nvSpPr>
          <p:cNvPr id="8" name="Marcador de contenido 7">
            <a:extLst>
              <a:ext uri="{FF2B5EF4-FFF2-40B4-BE49-F238E27FC236}">
                <a16:creationId xmlns:a16="http://schemas.microsoft.com/office/drawing/2014/main" id="{28567A66-69B2-4075-BE25-1080FC57D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80" y="2136012"/>
            <a:ext cx="4572000" cy="38935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                          WOLVES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                        </a:t>
            </a:r>
            <a:r>
              <a:rPr lang="es-C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</a:t>
            </a:r>
            <a:endParaRPr lang="es-C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MOUSE                      MICE</a:t>
            </a:r>
          </a:p>
          <a:p>
            <a:endParaRPr lang="es-CL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BF9DD2E8-5605-4741-87A2-EAB04C1363D4}"/>
              </a:ext>
            </a:extLst>
          </p:cNvPr>
          <p:cNvSpPr/>
          <p:nvPr/>
        </p:nvSpPr>
        <p:spPr>
          <a:xfrm>
            <a:off x="7765366" y="3277772"/>
            <a:ext cx="1083212" cy="35165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7E734ABE-256D-4F9B-BCD4-F1569CE807F9}"/>
              </a:ext>
            </a:extLst>
          </p:cNvPr>
          <p:cNvSpPr/>
          <p:nvPr/>
        </p:nvSpPr>
        <p:spPr>
          <a:xfrm>
            <a:off x="7765366" y="2695221"/>
            <a:ext cx="1083212" cy="35165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92BB76FB-624B-4D00-BE11-848D5F7AAA56}"/>
              </a:ext>
            </a:extLst>
          </p:cNvPr>
          <p:cNvSpPr/>
          <p:nvPr/>
        </p:nvSpPr>
        <p:spPr>
          <a:xfrm>
            <a:off x="7765366" y="2179406"/>
            <a:ext cx="1083212" cy="35165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505" y="6264762"/>
            <a:ext cx="2115495" cy="5791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78961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anaco-in-Torres-del-Paine-National-Park-Chile-1600x900 -">
            <a:extLst>
              <a:ext uri="{FF2B5EF4-FFF2-40B4-BE49-F238E27FC236}">
                <a16:creationId xmlns:a16="http://schemas.microsoft.com/office/drawing/2014/main" id="{2088A546-C1D3-4755-BBBB-61CC13CBB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665856"/>
            <a:ext cx="7460973" cy="762001"/>
          </a:xfrm>
          <a:noFill/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es-E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3: </a:t>
            </a:r>
            <a: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Natural World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2146852" y="5116970"/>
            <a:ext cx="3167268" cy="762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6° Básico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0" y="6276975"/>
            <a:ext cx="21145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782417" y="1424606"/>
            <a:ext cx="8627165" cy="14842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b">
            <a:no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 WE ARE GOING TO LEARN ABOUT</a:t>
            </a:r>
          </a:p>
        </p:txBody>
      </p:sp>
      <p:sp useBgFill="1">
        <p:nvSpPr>
          <p:cNvPr id="4" name="Marcador de contenido 3">
            <a:extLst>
              <a:ext uri="{FF2B5EF4-FFF2-40B4-BE49-F238E27FC236}">
                <a16:creationId xmlns:a16="http://schemas.microsoft.com/office/drawing/2014/main" id="{B67F3CE0-8337-47A3-B260-70FB7BD7C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611218"/>
            <a:ext cx="9144000" cy="16764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 lnSpcReduction="10000"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 VS. IRREGULAR PLURAL NOUNS</a:t>
            </a:r>
          </a:p>
        </p:txBody>
      </p:sp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9753E2D-EB30-4620-AE33-027C64BA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66998"/>
            <a:ext cx="9144000" cy="1143001"/>
          </a:xfr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</a:p>
        </p:txBody>
      </p:sp>
      <p:sp useBgFill="1">
        <p:nvSpPr>
          <p:cNvPr id="4" name="Marcador de texto 3">
            <a:extLst>
              <a:ext uri="{FF2B5EF4-FFF2-40B4-BE49-F238E27FC236}">
                <a16:creationId xmlns:a16="http://schemas.microsoft.com/office/drawing/2014/main" id="{2548FD64-C838-4050-936E-8E02DF89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1617" y="3809999"/>
            <a:ext cx="6188765" cy="6162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favorite animal?</a:t>
            </a:r>
          </a:p>
        </p:txBody>
      </p:sp>
    </p:spTree>
    <p:extLst>
      <p:ext uri="{BB962C8B-B14F-4D97-AF65-F5344CB8AC3E}">
        <p14:creationId xmlns:p14="http://schemas.microsoft.com/office/powerpoint/2010/main" val="37021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flor&#10;&#10;Descripción generada automáticamente">
            <a:extLst>
              <a:ext uri="{FF2B5EF4-FFF2-40B4-BE49-F238E27FC236}">
                <a16:creationId xmlns:a16="http://schemas.microsoft.com/office/drawing/2014/main" id="{0484C762-121A-43CA-A85B-FDBD9CD10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521">
            <a:off x="5740778" y="4505596"/>
            <a:ext cx="3121638" cy="209149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 useBgFill="1">
        <p:nvSpPr>
          <p:cNvPr id="5" name="Marcador de contenido 4">
            <a:extLst>
              <a:ext uri="{FF2B5EF4-FFF2-40B4-BE49-F238E27FC236}">
                <a16:creationId xmlns:a16="http://schemas.microsoft.com/office/drawing/2014/main" id="{78789DA2-C078-42C3-963E-BE323E0E4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35" y="84901"/>
            <a:ext cx="7195930" cy="5049080"/>
          </a:xfrm>
          <a:ln>
            <a:noFill/>
          </a:ln>
          <a:effectLst>
            <a:outerShdw blurRad="50800" sx="101000" sy="101000" algn="ctr" rotWithShape="0">
              <a:prstClr val="black">
                <a:alpha val="40000"/>
              </a:prstClr>
            </a:outerShdw>
          </a:effectLst>
        </p:spPr>
        <p:txBody>
          <a:bodyPr numCol="3">
            <a:normAutofit lnSpcReduction="10000"/>
          </a:bodyPr>
          <a:lstStyle/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ELEPHANT 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FOX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SNAKE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GIRAFFE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GOAT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PARROT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WHALE</a:t>
            </a:r>
          </a:p>
          <a:p>
            <a:pPr marL="45720" indent="0">
              <a:buNone/>
            </a:pPr>
            <a:endParaRPr lang="es-C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SHARK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PENGUIN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MONKEY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BUTTERFLY</a:t>
            </a:r>
          </a:p>
          <a:p>
            <a:pPr marL="45720" indent="0">
              <a:buNone/>
            </a:pPr>
            <a:endParaRPr lang="es-C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CAMEL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DUCK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HIPPO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</a:t>
            </a:r>
          </a:p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DOLPHIN</a:t>
            </a:r>
          </a:p>
        </p:txBody>
      </p:sp>
      <p:pic>
        <p:nvPicPr>
          <p:cNvPr id="9" name="Imagen 8" descr="Imagen que contiene pasto, exterior, animal, mamífero&#10;&#10;Descripción generada automáticamente">
            <a:extLst>
              <a:ext uri="{FF2B5EF4-FFF2-40B4-BE49-F238E27FC236}">
                <a16:creationId xmlns:a16="http://schemas.microsoft.com/office/drawing/2014/main" id="{EAF9CE77-5D12-4F9A-9A6E-8759CB9A9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5" y="2982080"/>
            <a:ext cx="1788030" cy="111601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Imagen 14" descr="Pingüino en la nieve&#10;&#10;Descripción generada automáticamente">
            <a:extLst>
              <a:ext uri="{FF2B5EF4-FFF2-40B4-BE49-F238E27FC236}">
                <a16:creationId xmlns:a16="http://schemas.microsoft.com/office/drawing/2014/main" id="{F1BE3273-F234-48BB-A3FD-8A3513CFCC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r="19320"/>
          <a:stretch/>
        </p:blipFill>
        <p:spPr>
          <a:xfrm rot="21428611">
            <a:off x="9801975" y="157789"/>
            <a:ext cx="2225215" cy="23787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Imagen 16" descr="Imagen que contiene pájaro, animal, pollo, ave&#10;&#10;Descripción generada automáticamente">
            <a:extLst>
              <a:ext uri="{FF2B5EF4-FFF2-40B4-BE49-F238E27FC236}">
                <a16:creationId xmlns:a16="http://schemas.microsoft.com/office/drawing/2014/main" id="{C16F3D50-F6B8-4EBA-B811-E68FEAF63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703">
            <a:off x="3812612" y="4651638"/>
            <a:ext cx="2014570" cy="1842052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pic>
        <p:nvPicPr>
          <p:cNvPr id="19" name="Imagen 18" descr="Una flor amarilla&#10;&#10;Descripción generada automáticamente">
            <a:extLst>
              <a:ext uri="{FF2B5EF4-FFF2-40B4-BE49-F238E27FC236}">
                <a16:creationId xmlns:a16="http://schemas.microsoft.com/office/drawing/2014/main" id="{CD29D4F1-5A69-4DD3-A37C-7B58F25BBC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1935"/>
          <a:stretch/>
        </p:blipFill>
        <p:spPr>
          <a:xfrm rot="1039656">
            <a:off x="145044" y="346264"/>
            <a:ext cx="2271732" cy="18420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4E0BFB-FB02-4EDF-BA14-D58746B73A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70" b="10431"/>
          <a:stretch/>
        </p:blipFill>
        <p:spPr>
          <a:xfrm>
            <a:off x="0" y="4399143"/>
            <a:ext cx="3458125" cy="21968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984852-9DFC-458E-955A-A473F5FEAE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65"/>
          <a:stretch/>
        </p:blipFill>
        <p:spPr>
          <a:xfrm rot="240596">
            <a:off x="9378497" y="2540166"/>
            <a:ext cx="2891225" cy="20499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339682-3673-4496-8BC3-A8EED7E80223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788">
            <a:off x="7943544" y="3887593"/>
            <a:ext cx="2144737" cy="2563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6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523314-BE81-4E21-9E01-BA1E0D66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404403"/>
            <a:ext cx="9144000" cy="10245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</a:t>
            </a:r>
          </a:p>
        </p:txBody>
      </p:sp>
      <p:sp useBgFill="1">
        <p:nvSpPr>
          <p:cNvPr id="4" name="Marcador de texto 3">
            <a:extLst>
              <a:ext uri="{FF2B5EF4-FFF2-40B4-BE49-F238E27FC236}">
                <a16:creationId xmlns:a16="http://schemas.microsoft.com/office/drawing/2014/main" id="{0B8083ED-D476-4A41-94AA-1C6E06100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0998" y="3823252"/>
            <a:ext cx="4070004" cy="65598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do they live?</a:t>
            </a:r>
          </a:p>
        </p:txBody>
      </p:sp>
    </p:spTree>
    <p:extLst>
      <p:ext uri="{BB962C8B-B14F-4D97-AF65-F5344CB8AC3E}">
        <p14:creationId xmlns:p14="http://schemas.microsoft.com/office/powerpoint/2010/main" val="8326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Marcador de contenido 4">
            <a:extLst>
              <a:ext uri="{FF2B5EF4-FFF2-40B4-BE49-F238E27FC236}">
                <a16:creationId xmlns:a16="http://schemas.microsoft.com/office/drawing/2014/main" id="{FC43B889-DAA7-4483-96D7-D20736A81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150" y="216870"/>
            <a:ext cx="2385391" cy="38450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MOUNTAINS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JUNGLE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</a:t>
            </a:r>
          </a:p>
          <a:p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DESERT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233544-D759-47A6-918C-F4AEFD9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05" y="4451188"/>
            <a:ext cx="2978232" cy="20261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D262CF2-9B80-43F8-81F5-FB9CA3D8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78" y="126207"/>
            <a:ext cx="2699133" cy="20261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CC0093-B07D-45E6-84DF-86C821D12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876" y="4451188"/>
            <a:ext cx="3039226" cy="20261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151E956-F6C2-423D-BF4A-B6E034605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097" y="126207"/>
            <a:ext cx="3738326" cy="19711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244104-58D5-43BE-9D71-9ECF92E35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0502" y="4599962"/>
            <a:ext cx="2603071" cy="17286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F66CAD-AEC2-44A2-BA9E-95A08B0C1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93" y="2431890"/>
            <a:ext cx="3386138" cy="1905000"/>
          </a:xfrm>
          <a:prstGeom prst="rect">
            <a:avLst/>
          </a:prstGeom>
        </p:spPr>
      </p:pic>
      <p:pic>
        <p:nvPicPr>
          <p:cNvPr id="2050" name="Picture 2" descr="Chilean Forest photo - Dan Chusid photos at pbase.com">
            <a:extLst>
              <a:ext uri="{FF2B5EF4-FFF2-40B4-BE49-F238E27FC236}">
                <a16:creationId xmlns:a16="http://schemas.microsoft.com/office/drawing/2014/main" id="{509B3BD5-94C6-41FF-AE86-065EA70B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70" y="2201513"/>
            <a:ext cx="2999567" cy="22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F0E74-AF9C-4B18-A3DD-55B5CFB5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88566"/>
            <a:ext cx="9144000" cy="108086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s-C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 VS. PLURAL NOUNS</a:t>
            </a:r>
          </a:p>
        </p:txBody>
      </p:sp>
    </p:spTree>
    <p:extLst>
      <p:ext uri="{BB962C8B-B14F-4D97-AF65-F5344CB8AC3E}">
        <p14:creationId xmlns:p14="http://schemas.microsoft.com/office/powerpoint/2010/main" val="6404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Marcador de contenido 4">
            <a:extLst>
              <a:ext uri="{FF2B5EF4-FFF2-40B4-BE49-F238E27FC236}">
                <a16:creationId xmlns:a16="http://schemas.microsoft.com/office/drawing/2014/main" id="{680FBC94-6089-43C2-8B8C-38EAA5A22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351" y="457257"/>
            <a:ext cx="4968471" cy="2951127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numCol="2">
            <a:normAutofit/>
          </a:bodyPr>
          <a:lstStyle/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 (1)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FOX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WOLF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BUTTERFLY</a:t>
            </a:r>
          </a:p>
          <a:p>
            <a:pPr marL="45720" indent="0">
              <a:buNone/>
            </a:pPr>
            <a:endParaRPr lang="es-C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9" name="Marcador de contenido 8">
            <a:extLst>
              <a:ext uri="{FF2B5EF4-FFF2-40B4-BE49-F238E27FC236}">
                <a16:creationId xmlns:a16="http://schemas.microsoft.com/office/drawing/2014/main" id="{286E4450-E67A-4309-900E-E36365180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9379" y="457257"/>
            <a:ext cx="3213067" cy="2953181"/>
          </a:xfrm>
          <a:ln>
            <a:noFill/>
          </a:ln>
          <a:effectLst>
            <a:softEdge rad="0"/>
          </a:effectLst>
        </p:spPr>
        <p:txBody>
          <a:bodyPr/>
          <a:lstStyle/>
          <a:p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PLURAL (+1)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</a:t>
            </a: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-S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FOX</a:t>
            </a: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-ES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WOL-</a:t>
            </a: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VES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BUTTERFL</a:t>
            </a:r>
            <a:r>
              <a:rPr lang="es-C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-IES</a:t>
            </a:r>
          </a:p>
          <a:p>
            <a:endParaRPr lang="es-CL" dirty="0"/>
          </a:p>
        </p:txBody>
      </p:sp>
      <p:pic>
        <p:nvPicPr>
          <p:cNvPr id="12" name="Gráfico 11" descr="Flecha lineal: curva ligera">
            <a:extLst>
              <a:ext uri="{FF2B5EF4-FFF2-40B4-BE49-F238E27FC236}">
                <a16:creationId xmlns:a16="http://schemas.microsoft.com/office/drawing/2014/main" id="{315127E7-1C21-48BF-9904-93BE9003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63719" y="0"/>
            <a:ext cx="3994983" cy="399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8AF3744-81D3-4633-8FF8-7C78A9DB4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99" y="3465265"/>
            <a:ext cx="2036301" cy="13546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02AC0D-1459-4244-8B6A-8A44ACCA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256" y="3447563"/>
            <a:ext cx="2317516" cy="16027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9DC7D6-77D1-433F-BA2E-2CF0F1EBD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619" y="4669750"/>
            <a:ext cx="2305197" cy="17309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83C852-72CC-4EFA-A566-8EDB7E5EA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044" y="4669750"/>
            <a:ext cx="3090977" cy="173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seño con bandas azul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982_TF16391941_TF16391941.potx" id="{9E7F2AD9-F271-48B1-A431-541D2898B725}" vid="{2B94FF02-BD8D-4164-8950-7E6FECCD712E}"/>
    </a:ext>
  </a:extLst>
</a:theme>
</file>

<file path=ppt/theme/theme2.xml><?xml version="1.0" encoding="utf-8"?>
<a:theme xmlns:a="http://schemas.openxmlformats.org/drawingml/2006/main" name="Tema de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109</Words>
  <Application>Microsoft Office PowerPoint</Application>
  <PresentationFormat>Panorámica</PresentationFormat>
  <Paragraphs>65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Corbel</vt:lpstr>
      <vt:lpstr>Euphemia</vt:lpstr>
      <vt:lpstr>Wingdings</vt:lpstr>
      <vt:lpstr>Diseño con bandas azul 16x9</vt:lpstr>
      <vt:lpstr>Presentación de PowerPoint</vt:lpstr>
      <vt:lpstr>Unidad 3: The Natural World</vt:lpstr>
      <vt:lpstr>TODAY WE ARE GOING TO LEARN ABOUT</vt:lpstr>
      <vt:lpstr>ANIMALS</vt:lpstr>
      <vt:lpstr>Presentación de PowerPoint</vt:lpstr>
      <vt:lpstr>HABITATS</vt:lpstr>
      <vt:lpstr>Presentación de PowerPoint</vt:lpstr>
      <vt:lpstr>SINGULAR VS. PLURAL NOUNS</vt:lpstr>
      <vt:lpstr>Presentación de PowerPoint</vt:lpstr>
      <vt:lpstr>REGULAR VS. IRREGULAR PLURAL NOUNS</vt:lpstr>
      <vt:lpstr>PLURAL NOUNS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Quintramán</dc:creator>
  <cp:lastModifiedBy>Usuario</cp:lastModifiedBy>
  <cp:revision>5</cp:revision>
  <dcterms:created xsi:type="dcterms:W3CDTF">2020-07-11T21:24:20Z</dcterms:created>
  <dcterms:modified xsi:type="dcterms:W3CDTF">2020-08-01T15:39:17Z</dcterms:modified>
</cp:coreProperties>
</file>