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8"/>
  </p:notesMasterIdLst>
  <p:handoutMasterIdLst>
    <p:handoutMasterId r:id="rId19"/>
  </p:handoutMasterIdLst>
  <p:sldIdLst>
    <p:sldId id="263" r:id="rId2"/>
    <p:sldId id="264" r:id="rId3"/>
    <p:sldId id="265" r:id="rId4"/>
    <p:sldId id="266" r:id="rId5"/>
    <p:sldId id="275" r:id="rId6"/>
    <p:sldId id="267" r:id="rId7"/>
    <p:sldId id="276" r:id="rId8"/>
    <p:sldId id="268" r:id="rId9"/>
    <p:sldId id="270" r:id="rId10"/>
    <p:sldId id="271" r:id="rId11"/>
    <p:sldId id="272" r:id="rId12"/>
    <p:sldId id="269" r:id="rId13"/>
    <p:sldId id="273" r:id="rId14"/>
    <p:sldId id="274" r:id="rId15"/>
    <p:sldId id="277" r:id="rId16"/>
    <p:sldId id="278" r:id="rId17"/>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B1033873-42F0-401A-A6E8-9883BBF869AE}">
          <p14:sldIdLst>
            <p14:sldId id="263"/>
            <p14:sldId id="264"/>
            <p14:sldId id="265"/>
            <p14:sldId id="266"/>
            <p14:sldId id="275"/>
            <p14:sldId id="267"/>
            <p14:sldId id="276"/>
            <p14:sldId id="268"/>
            <p14:sldId id="270"/>
            <p14:sldId id="271"/>
            <p14:sldId id="272"/>
            <p14:sldId id="269"/>
            <p14:sldId id="273"/>
            <p14:sldId id="274"/>
            <p14:sldId id="277"/>
            <p14:sldId id="278"/>
          </p14:sldIdLst>
        </p14:section>
        <p14:section name="Sección sin título" id="{DA6E2F62-3BD0-4A26-B73D-73CD062C4B3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0D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72" d="100"/>
          <a:sy n="72" d="100"/>
        </p:scale>
        <p:origin x="534" y="78"/>
      </p:cViewPr>
      <p:guideLst/>
    </p:cSldViewPr>
  </p:slideViewPr>
  <p:notesTextViewPr>
    <p:cViewPr>
      <p:scale>
        <a:sx n="3" d="2"/>
        <a:sy n="3" d="2"/>
      </p:scale>
      <p:origin x="0" y="0"/>
    </p:cViewPr>
  </p:notesTextViewPr>
  <p:notesViewPr>
    <p:cSldViewPr snapToGrid="0" showGuides="1">
      <p:cViewPr varScale="1">
        <p:scale>
          <a:sx n="89" d="100"/>
          <a:sy n="89" d="100"/>
        </p:scale>
        <p:origin x="379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5E3AA23-F064-4349-BAF6-03FC7F164C54}" type="datetime1">
              <a:rPr lang="es-ES" smtClean="0"/>
              <a:t>01/06/2020</a:t>
            </a:fld>
            <a:endParaRPr lang="es-ES"/>
          </a:p>
        </p:txBody>
      </p:sp>
      <p:sp>
        <p:nvSpPr>
          <p:cNvPr id="4" name="Marcador de posición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157CFDA-6ECB-4984-BC1D-18C52F424572}" type="slidenum">
              <a:rPr lang="es-ES" smtClean="0"/>
              <a:t>‹Nº›</a:t>
            </a:fld>
            <a:endParaRPr lang="es-ES"/>
          </a:p>
        </p:txBody>
      </p:sp>
    </p:spTree>
    <p:extLst>
      <p:ext uri="{BB962C8B-B14F-4D97-AF65-F5344CB8AC3E}">
        <p14:creationId xmlns:p14="http://schemas.microsoft.com/office/powerpoint/2010/main" val="12055258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956EC84-F360-4223-B3C6-11C10C9BF31B}" type="datetime1">
              <a:rPr lang="es-ES" noProof="0" smtClean="0"/>
              <a:t>01/06/2020</a:t>
            </a:fld>
            <a:endParaRPr lang="es-ES" noProof="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97BF0A6-9DE7-4D4F-86C7-D6F614E29483}" type="slidenum">
              <a:rPr lang="es-ES" noProof="0" smtClean="0"/>
              <a:t>‹Nº›</a:t>
            </a:fld>
            <a:endParaRPr lang="es-ES" noProof="0"/>
          </a:p>
        </p:txBody>
      </p:sp>
    </p:spTree>
    <p:extLst>
      <p:ext uri="{BB962C8B-B14F-4D97-AF65-F5344CB8AC3E}">
        <p14:creationId xmlns:p14="http://schemas.microsoft.com/office/powerpoint/2010/main" val="18695909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097BF0A6-9DE7-4D4F-86C7-D6F614E29483}" type="slidenum">
              <a:rPr lang="es-ES" smtClean="0"/>
              <a:t>1</a:t>
            </a:fld>
            <a:endParaRPr lang="es-ES"/>
          </a:p>
        </p:txBody>
      </p:sp>
    </p:spTree>
    <p:extLst>
      <p:ext uri="{BB962C8B-B14F-4D97-AF65-F5344CB8AC3E}">
        <p14:creationId xmlns:p14="http://schemas.microsoft.com/office/powerpoint/2010/main" val="2577267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097BF0A6-9DE7-4D4F-86C7-D6F614E29483}" type="slidenum">
              <a:rPr lang="es-ES" smtClean="0"/>
              <a:t>2</a:t>
            </a:fld>
            <a:endParaRPr lang="es-ES"/>
          </a:p>
        </p:txBody>
      </p:sp>
    </p:spTree>
    <p:extLst>
      <p:ext uri="{BB962C8B-B14F-4D97-AF65-F5344CB8AC3E}">
        <p14:creationId xmlns:p14="http://schemas.microsoft.com/office/powerpoint/2010/main" val="1685869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097BF0A6-9DE7-4D4F-86C7-D6F614E29483}" type="slidenum">
              <a:rPr lang="es-ES" smtClean="0"/>
              <a:t>3</a:t>
            </a:fld>
            <a:endParaRPr lang="es-ES"/>
          </a:p>
        </p:txBody>
      </p:sp>
    </p:spTree>
    <p:extLst>
      <p:ext uri="{BB962C8B-B14F-4D97-AF65-F5344CB8AC3E}">
        <p14:creationId xmlns:p14="http://schemas.microsoft.com/office/powerpoint/2010/main" val="2431522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097BF0A6-9DE7-4D4F-86C7-D6F614E29483}" type="slidenum">
              <a:rPr lang="es-ES" smtClean="0"/>
              <a:t>4</a:t>
            </a:fld>
            <a:endParaRPr lang="es-ES"/>
          </a:p>
        </p:txBody>
      </p:sp>
    </p:spTree>
    <p:extLst>
      <p:ext uri="{BB962C8B-B14F-4D97-AF65-F5344CB8AC3E}">
        <p14:creationId xmlns:p14="http://schemas.microsoft.com/office/powerpoint/2010/main" val="4026954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097BF0A6-9DE7-4D4F-86C7-D6F614E29483}" type="slidenum">
              <a:rPr lang="es-ES" smtClean="0"/>
              <a:t>6</a:t>
            </a:fld>
            <a:endParaRPr lang="es-ES"/>
          </a:p>
        </p:txBody>
      </p:sp>
    </p:spTree>
    <p:extLst>
      <p:ext uri="{BB962C8B-B14F-4D97-AF65-F5344CB8AC3E}">
        <p14:creationId xmlns:p14="http://schemas.microsoft.com/office/powerpoint/2010/main" val="1059345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l título">
    <p:spTree>
      <p:nvGrpSpPr>
        <p:cNvPr id="1" name=""/>
        <p:cNvGrpSpPr/>
        <p:nvPr/>
      </p:nvGrpSpPr>
      <p:grpSpPr>
        <a:xfrm>
          <a:off x="0" y="0"/>
          <a:ext cx="0" cy="0"/>
          <a:chOff x="0" y="0"/>
          <a:chExt cx="0" cy="0"/>
        </a:xfrm>
      </p:grpSpPr>
      <p:sp>
        <p:nvSpPr>
          <p:cNvPr id="8" name="Rectángulo 7"/>
          <p:cNvSpPr/>
          <p:nvPr userDrawn="1"/>
        </p:nvSpPr>
        <p:spPr>
          <a:xfrm>
            <a:off x="0" y="0"/>
            <a:ext cx="12188952" cy="6858000"/>
          </a:xfrm>
          <a:prstGeom prst="rect">
            <a:avLst/>
          </a:prstGeom>
          <a:gradFill flip="none" rotWithShape="1">
            <a:gsLst>
              <a:gs pos="0">
                <a:schemeClr val="bg1"/>
              </a:gs>
              <a:gs pos="56000">
                <a:schemeClr val="bg2">
                  <a:lumMod val="40000"/>
                  <a:lumOff val="60000"/>
                </a:schemeClr>
              </a:gs>
              <a:gs pos="100000">
                <a:schemeClr val="bg2">
                  <a:lumMod val="20000"/>
                  <a:lumOff val="80000"/>
                </a:schemeClr>
              </a:gs>
            </a:gsLst>
            <a:lin ang="0" scaled="1"/>
            <a:tileRec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rtl="0"/>
            <a:endParaRPr lang="es-ES" noProof="0"/>
          </a:p>
        </p:txBody>
      </p:sp>
      <p:sp>
        <p:nvSpPr>
          <p:cNvPr id="14" name="Título 13"/>
          <p:cNvSpPr>
            <a:spLocks noGrp="1"/>
          </p:cNvSpPr>
          <p:nvPr>
            <p:ph type="ctrTitle"/>
          </p:nvPr>
        </p:nvSpPr>
        <p:spPr>
          <a:xfrm>
            <a:off x="6012180" y="359898"/>
            <a:ext cx="5773420" cy="1472184"/>
          </a:xfrm>
        </p:spPr>
        <p:txBody>
          <a:bodyPr rtlCol="0" anchor="b"/>
          <a:lstStyle>
            <a:lvl1pPr algn="l">
              <a:defRPr/>
            </a:lvl1pPr>
            <a:extLst/>
          </a:lstStyle>
          <a:p>
            <a:pPr rtl="0"/>
            <a:r>
              <a:rPr lang="es-ES" noProof="0"/>
              <a:t>Haga clic para modificar el estilo de título del patrón</a:t>
            </a:r>
            <a:endParaRPr kumimoji="0" lang="es-ES" noProof="0"/>
          </a:p>
        </p:txBody>
      </p:sp>
      <p:pic>
        <p:nvPicPr>
          <p:cNvPr id="2" name="Imagen 1" descr="Primer plano de una bombilla"/>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96"/>
            <a:ext cx="5864352" cy="6851904"/>
          </a:xfrm>
          <a:prstGeom prst="rect">
            <a:avLst/>
          </a:prstGeom>
        </p:spPr>
      </p:pic>
      <p:sp>
        <p:nvSpPr>
          <p:cNvPr id="22" name="Subtítulo 21"/>
          <p:cNvSpPr>
            <a:spLocks noGrp="1"/>
          </p:cNvSpPr>
          <p:nvPr>
            <p:ph type="subTitle" idx="1"/>
          </p:nvPr>
        </p:nvSpPr>
        <p:spPr>
          <a:xfrm>
            <a:off x="6012180" y="1850064"/>
            <a:ext cx="5773420" cy="1752600"/>
          </a:xfrm>
        </p:spPr>
        <p:txBody>
          <a:bodyPr tIns="0" rtlCol="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rtl="0"/>
            <a:r>
              <a:rPr lang="es-ES" noProof="0"/>
              <a:t>Haga clic para modificar el estilo de subtítulo del patrón</a:t>
            </a:r>
          </a:p>
        </p:txBody>
      </p:sp>
      <p:sp>
        <p:nvSpPr>
          <p:cNvPr id="7" name="Marcador de posición de fecha 6"/>
          <p:cNvSpPr>
            <a:spLocks noGrp="1"/>
          </p:cNvSpPr>
          <p:nvPr>
            <p:ph type="dt" sz="half" idx="10"/>
          </p:nvPr>
        </p:nvSpPr>
        <p:spPr/>
        <p:txBody>
          <a:bodyPr rtlCol="0"/>
          <a:lstStyle/>
          <a:p>
            <a:pPr rtl="0"/>
            <a:fld id="{53EF6AC9-98EA-411D-958B-413932CF2F95}" type="datetime1">
              <a:rPr lang="es-ES" noProof="0" smtClean="0"/>
              <a:t>01/06/2020</a:t>
            </a:fld>
            <a:endParaRPr lang="es-ES" noProof="0"/>
          </a:p>
        </p:txBody>
      </p:sp>
      <p:sp>
        <p:nvSpPr>
          <p:cNvPr id="20" name="Marcador de posición de pie de página 19"/>
          <p:cNvSpPr>
            <a:spLocks noGrp="1"/>
          </p:cNvSpPr>
          <p:nvPr>
            <p:ph type="ftr" sz="quarter" idx="11"/>
          </p:nvPr>
        </p:nvSpPr>
        <p:spPr/>
        <p:txBody>
          <a:bodyPr rtlCol="0"/>
          <a:lstStyle/>
          <a:p>
            <a:pPr rtl="0"/>
            <a:r>
              <a:rPr lang="es-ES" noProof="0"/>
              <a:t>Agregar un pie de página</a:t>
            </a:r>
          </a:p>
        </p:txBody>
      </p:sp>
      <p:sp>
        <p:nvSpPr>
          <p:cNvPr id="10" name="Marcador de número de diapositiva 9"/>
          <p:cNvSpPr>
            <a:spLocks noGrp="1"/>
          </p:cNvSpPr>
          <p:nvPr>
            <p:ph type="sldNum" sz="quarter" idx="12"/>
          </p:nvPr>
        </p:nvSpPr>
        <p:spPr/>
        <p:txBody>
          <a:bodyPr rtlCol="0"/>
          <a:lstStyle/>
          <a:p>
            <a:pPr rtl="0"/>
            <a:fld id="{401CF334-2D5C-4859-84A6-CA7E6E43FAEB}" type="slidenum">
              <a:rPr lang="es-ES" noProof="0" smtClean="0"/>
              <a:t>‹Nº›</a:t>
            </a:fld>
            <a:endParaRPr lang="es-ES" noProof="0"/>
          </a:p>
        </p:txBody>
      </p:sp>
    </p:spTree>
    <p:extLst>
      <p:ext uri="{BB962C8B-B14F-4D97-AF65-F5344CB8AC3E}">
        <p14:creationId xmlns:p14="http://schemas.microsoft.com/office/powerpoint/2010/main" val="29629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texto vertical 2"/>
          <p:cNvSpPr>
            <a:spLocks noGrp="1"/>
          </p:cNvSpPr>
          <p:nvPr>
            <p:ph type="body" orient="vert" idx="1" hasCustomPrompt="1"/>
          </p:nvPr>
        </p:nvSpPr>
        <p:spPr/>
        <p:txBody>
          <a:bodyPr vert="eaVert" rtlCol="0"/>
          <a:lstStyle/>
          <a:p>
            <a:pPr lvl="0" rtl="0" eaLnBrk="1" latinLnBrk="0" hangingPunct="1"/>
            <a:r>
              <a:rPr lang="es-ES" noProof="0"/>
              <a:t>Haga clic para modificar los estilos de texto del patrón</a:t>
            </a:r>
          </a:p>
          <a:p>
            <a:pPr lvl="1" rtl="0" eaLnBrk="1" latinLnBrk="0" hangingPunct="1"/>
            <a:r>
              <a:rPr lang="es-ES" noProof="0"/>
              <a:t>Segundo nivel</a:t>
            </a:r>
          </a:p>
          <a:p>
            <a:pPr lvl="2" rtl="0" eaLnBrk="1" latinLnBrk="0" hangingPunct="1"/>
            <a:r>
              <a:rPr lang="es-ES" noProof="0"/>
              <a:t>Tercer nivel</a:t>
            </a:r>
          </a:p>
          <a:p>
            <a:pPr lvl="3" rtl="0" eaLnBrk="1" latinLnBrk="0" hangingPunct="1"/>
            <a:r>
              <a:rPr lang="es-ES" noProof="0"/>
              <a:t>Cuarto nivel</a:t>
            </a:r>
          </a:p>
          <a:p>
            <a:pPr lvl="4" rtl="0" eaLnBrk="1" latinLnBrk="0" hangingPunct="1"/>
            <a:r>
              <a:rPr lang="es-ES" noProof="0"/>
              <a:t>Quinto nivel</a:t>
            </a:r>
            <a:endParaRPr kumimoji="0" lang="es-ES" noProof="0"/>
          </a:p>
        </p:txBody>
      </p:sp>
      <p:sp>
        <p:nvSpPr>
          <p:cNvPr id="4" name="Marcador de posición de fecha 3"/>
          <p:cNvSpPr>
            <a:spLocks noGrp="1"/>
          </p:cNvSpPr>
          <p:nvPr>
            <p:ph type="dt" sz="half" idx="10"/>
          </p:nvPr>
        </p:nvSpPr>
        <p:spPr/>
        <p:txBody>
          <a:bodyPr rtlCol="0"/>
          <a:lstStyle/>
          <a:p>
            <a:pPr rtl="0"/>
            <a:fld id="{6CFC0E5F-5B51-489E-AB81-A4FC14647FA1}" type="datetime1">
              <a:rPr lang="es-ES" noProof="0" smtClean="0"/>
              <a:t>01/06/2020</a:t>
            </a:fld>
            <a:endParaRPr lang="es-ES" noProof="0"/>
          </a:p>
        </p:txBody>
      </p:sp>
      <p:sp>
        <p:nvSpPr>
          <p:cNvPr id="5" name="Marcador de posición de pie de página 4"/>
          <p:cNvSpPr>
            <a:spLocks noGrp="1"/>
          </p:cNvSpPr>
          <p:nvPr>
            <p:ph type="ftr" sz="quarter" idx="11"/>
          </p:nvPr>
        </p:nvSpPr>
        <p:spPr/>
        <p:txBody>
          <a:bodyPr rtlCol="0"/>
          <a:lstStyle/>
          <a:p>
            <a:pPr rtl="0"/>
            <a:r>
              <a:rPr lang="es-ES" noProof="0"/>
              <a:t>Agregar un pie de página</a:t>
            </a:r>
          </a:p>
        </p:txBody>
      </p:sp>
      <p:sp>
        <p:nvSpPr>
          <p:cNvPr id="6" name="Marcador de posición de número de diapositiva 5"/>
          <p:cNvSpPr>
            <a:spLocks noGrp="1"/>
          </p:cNvSpPr>
          <p:nvPr>
            <p:ph type="sldNum" sz="quarter" idx="12"/>
          </p:nvPr>
        </p:nvSpPr>
        <p:spPr/>
        <p:txBody>
          <a:bodyPr rtlCol="0"/>
          <a:lstStyle/>
          <a:p>
            <a:pPr rtl="0"/>
            <a:fld id="{401CF334-2D5C-4859-84A6-CA7E6E43FAEB}" type="slidenum">
              <a:rPr lang="es-ES" noProof="0" smtClean="0"/>
              <a:t>‹Nº›</a:t>
            </a:fld>
            <a:endParaRPr lang="es-ES" noProof="0"/>
          </a:p>
        </p:txBody>
      </p:sp>
    </p:spTree>
    <p:extLst>
      <p:ext uri="{BB962C8B-B14F-4D97-AF65-F5344CB8AC3E}">
        <p14:creationId xmlns:p14="http://schemas.microsoft.com/office/powerpoint/2010/main" val="260847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144000" y="274640"/>
            <a:ext cx="2438400" cy="5851525"/>
          </a:xfrm>
        </p:spPr>
        <p:txBody>
          <a:bodyPr vert="eaVert" rtlCol="0"/>
          <a:lstStyle/>
          <a:p>
            <a:pPr rtl="0"/>
            <a:r>
              <a:rPr lang="es-ES" noProof="0"/>
              <a:t>Haga clic para modificar el estilo de título del patrón</a:t>
            </a:r>
          </a:p>
        </p:txBody>
      </p:sp>
      <p:sp>
        <p:nvSpPr>
          <p:cNvPr id="3" name="Marcador de posición de texto vertical 2"/>
          <p:cNvSpPr>
            <a:spLocks noGrp="1"/>
          </p:cNvSpPr>
          <p:nvPr>
            <p:ph type="body" orient="vert" idx="1" hasCustomPrompt="1"/>
          </p:nvPr>
        </p:nvSpPr>
        <p:spPr>
          <a:xfrm>
            <a:off x="1524000" y="274641"/>
            <a:ext cx="7416800" cy="5851525"/>
          </a:xfrm>
        </p:spPr>
        <p:txBody>
          <a:bodyPr vert="eaVert" rtlCol="0"/>
          <a:lstStyle/>
          <a:p>
            <a:pPr lvl="0" rtl="0" eaLnBrk="1" latinLnBrk="0" hangingPunct="1"/>
            <a:r>
              <a:rPr lang="es-ES" noProof="0"/>
              <a:t>Haga clic para modificar los estilos de texto del patrón</a:t>
            </a:r>
          </a:p>
          <a:p>
            <a:pPr lvl="1" rtl="0" eaLnBrk="1" latinLnBrk="0" hangingPunct="1"/>
            <a:r>
              <a:rPr lang="es-ES" noProof="0"/>
              <a:t>Segundo nivel</a:t>
            </a:r>
          </a:p>
          <a:p>
            <a:pPr lvl="2" rtl="0" eaLnBrk="1" latinLnBrk="0" hangingPunct="1"/>
            <a:r>
              <a:rPr lang="es-ES" noProof="0"/>
              <a:t>Tercer nivel</a:t>
            </a:r>
          </a:p>
          <a:p>
            <a:pPr lvl="3" rtl="0" eaLnBrk="1" latinLnBrk="0" hangingPunct="1"/>
            <a:r>
              <a:rPr lang="es-ES" noProof="0"/>
              <a:t>Cuarto nivel</a:t>
            </a:r>
          </a:p>
          <a:p>
            <a:pPr lvl="4" rtl="0" eaLnBrk="1" latinLnBrk="0" hangingPunct="1"/>
            <a:r>
              <a:rPr lang="es-ES" noProof="0"/>
              <a:t>Quinto nivel</a:t>
            </a:r>
            <a:endParaRPr kumimoji="0" lang="es-ES" noProof="0"/>
          </a:p>
        </p:txBody>
      </p:sp>
      <p:sp>
        <p:nvSpPr>
          <p:cNvPr id="4" name="Marcador de posición de fecha 3"/>
          <p:cNvSpPr>
            <a:spLocks noGrp="1"/>
          </p:cNvSpPr>
          <p:nvPr>
            <p:ph type="dt" sz="half" idx="10"/>
          </p:nvPr>
        </p:nvSpPr>
        <p:spPr/>
        <p:txBody>
          <a:bodyPr rtlCol="0"/>
          <a:lstStyle/>
          <a:p>
            <a:pPr rtl="0"/>
            <a:fld id="{B2359EC6-89B1-4F19-85F9-8202D83203BD}" type="datetime1">
              <a:rPr lang="es-ES" noProof="0" smtClean="0"/>
              <a:t>01/06/2020</a:t>
            </a:fld>
            <a:endParaRPr lang="es-ES" noProof="0"/>
          </a:p>
        </p:txBody>
      </p:sp>
      <p:sp>
        <p:nvSpPr>
          <p:cNvPr id="5" name="Marcador de posición de pie de página 4"/>
          <p:cNvSpPr>
            <a:spLocks noGrp="1"/>
          </p:cNvSpPr>
          <p:nvPr>
            <p:ph type="ftr" sz="quarter" idx="11"/>
          </p:nvPr>
        </p:nvSpPr>
        <p:spPr/>
        <p:txBody>
          <a:bodyPr rtlCol="0"/>
          <a:lstStyle/>
          <a:p>
            <a:pPr rtl="0"/>
            <a:r>
              <a:rPr lang="es-ES" noProof="0"/>
              <a:t>Agregar un pie de página</a:t>
            </a:r>
          </a:p>
        </p:txBody>
      </p:sp>
      <p:sp>
        <p:nvSpPr>
          <p:cNvPr id="6" name="Marcador de posición de número de diapositiva 5"/>
          <p:cNvSpPr>
            <a:spLocks noGrp="1"/>
          </p:cNvSpPr>
          <p:nvPr>
            <p:ph type="sldNum" sz="quarter" idx="12"/>
          </p:nvPr>
        </p:nvSpPr>
        <p:spPr/>
        <p:txBody>
          <a:bodyPr rtlCol="0"/>
          <a:lstStyle/>
          <a:p>
            <a:pPr rtl="0"/>
            <a:fld id="{401CF334-2D5C-4859-84A6-CA7E6E43FAEB}" type="slidenum">
              <a:rPr lang="es-ES" noProof="0" smtClean="0"/>
              <a:t>‹Nº›</a:t>
            </a:fld>
            <a:endParaRPr lang="es-ES" noProof="0"/>
          </a:p>
        </p:txBody>
      </p:sp>
    </p:spTree>
    <p:extLst>
      <p:ext uri="{BB962C8B-B14F-4D97-AF65-F5344CB8AC3E}">
        <p14:creationId xmlns:p14="http://schemas.microsoft.com/office/powerpoint/2010/main" val="302940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idx="1" hasCustomPrompt="1"/>
          </p:nvPr>
        </p:nvSpPr>
        <p:spPr/>
        <p:txBody>
          <a:bodyPr rtlCol="0"/>
          <a:lstStyle/>
          <a:p>
            <a:pPr lvl="0" rtl="0" eaLnBrk="1" latinLnBrk="0" hangingPunct="1"/>
            <a:r>
              <a:rPr lang="es-ES" noProof="0"/>
              <a:t>Haga clic para modificar los estilos de texto del patrón</a:t>
            </a:r>
          </a:p>
          <a:p>
            <a:pPr lvl="1" rtl="0" eaLnBrk="1" latinLnBrk="0" hangingPunct="1"/>
            <a:r>
              <a:rPr lang="es-ES" noProof="0"/>
              <a:t>Segundo nivel</a:t>
            </a:r>
          </a:p>
          <a:p>
            <a:pPr lvl="2" rtl="0" eaLnBrk="1" latinLnBrk="0" hangingPunct="1"/>
            <a:r>
              <a:rPr lang="es-ES" noProof="0"/>
              <a:t>Tercer nivel</a:t>
            </a:r>
          </a:p>
          <a:p>
            <a:pPr lvl="3" rtl="0" eaLnBrk="1" latinLnBrk="0" hangingPunct="1"/>
            <a:r>
              <a:rPr lang="es-ES" noProof="0"/>
              <a:t>Cuarto nivel</a:t>
            </a:r>
          </a:p>
          <a:p>
            <a:pPr lvl="4" rtl="0" eaLnBrk="1" latinLnBrk="0" hangingPunct="1"/>
            <a:r>
              <a:rPr lang="es-ES" noProof="0"/>
              <a:t>Quinto nivel</a:t>
            </a:r>
            <a:endParaRPr kumimoji="0" lang="es-ES" noProof="0"/>
          </a:p>
        </p:txBody>
      </p:sp>
      <p:sp>
        <p:nvSpPr>
          <p:cNvPr id="4" name="Marcador de posición de fecha 3"/>
          <p:cNvSpPr>
            <a:spLocks noGrp="1"/>
          </p:cNvSpPr>
          <p:nvPr>
            <p:ph type="dt" sz="half" idx="10"/>
          </p:nvPr>
        </p:nvSpPr>
        <p:spPr/>
        <p:txBody>
          <a:bodyPr rtlCol="0"/>
          <a:lstStyle/>
          <a:p>
            <a:pPr rtl="0"/>
            <a:fld id="{A2CFFCB6-311E-4087-949E-01CEC5759D07}" type="datetime1">
              <a:rPr lang="es-ES" noProof="0" smtClean="0"/>
              <a:t>01/06/2020</a:t>
            </a:fld>
            <a:endParaRPr lang="es-ES" noProof="0"/>
          </a:p>
        </p:txBody>
      </p:sp>
      <p:sp>
        <p:nvSpPr>
          <p:cNvPr id="5" name="Marcador de posición de pie de página 4"/>
          <p:cNvSpPr>
            <a:spLocks noGrp="1"/>
          </p:cNvSpPr>
          <p:nvPr>
            <p:ph type="ftr" sz="quarter" idx="11"/>
          </p:nvPr>
        </p:nvSpPr>
        <p:spPr/>
        <p:txBody>
          <a:bodyPr rtlCol="0"/>
          <a:lstStyle/>
          <a:p>
            <a:pPr rtl="0"/>
            <a:r>
              <a:rPr lang="es-ES" noProof="0"/>
              <a:t>Agregar un pie de página</a:t>
            </a:r>
          </a:p>
        </p:txBody>
      </p:sp>
      <p:sp>
        <p:nvSpPr>
          <p:cNvPr id="6" name="Marcador de posición de número de diapositiva 5"/>
          <p:cNvSpPr>
            <a:spLocks noGrp="1"/>
          </p:cNvSpPr>
          <p:nvPr>
            <p:ph type="sldNum" sz="quarter" idx="12"/>
          </p:nvPr>
        </p:nvSpPr>
        <p:spPr/>
        <p:txBody>
          <a:bodyPr rtlCol="0"/>
          <a:lstStyle/>
          <a:p>
            <a:pPr rtl="0"/>
            <a:fld id="{401CF334-2D5C-4859-84A6-CA7E6E43FAEB}" type="slidenum">
              <a:rPr lang="es-ES" noProof="0" smtClean="0"/>
              <a:t>‹Nº›</a:t>
            </a:fld>
            <a:endParaRPr lang="es-ES" noProof="0"/>
          </a:p>
        </p:txBody>
      </p:sp>
    </p:spTree>
    <p:extLst>
      <p:ext uri="{BB962C8B-B14F-4D97-AF65-F5344CB8AC3E}">
        <p14:creationId xmlns:p14="http://schemas.microsoft.com/office/powerpoint/2010/main" val="150811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1" name="Rectángulo 10"/>
          <p:cNvSpPr/>
          <p:nvPr userDrawn="1"/>
        </p:nvSpPr>
        <p:spPr>
          <a:xfrm>
            <a:off x="1422400" y="-54"/>
            <a:ext cx="1076545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s-ES" sz="1800" noProof="0"/>
          </a:p>
        </p:txBody>
      </p:sp>
      <p:sp>
        <p:nvSpPr>
          <p:cNvPr id="2" name="Título 1"/>
          <p:cNvSpPr>
            <a:spLocks noGrp="1"/>
          </p:cNvSpPr>
          <p:nvPr>
            <p:ph type="title"/>
          </p:nvPr>
        </p:nvSpPr>
        <p:spPr>
          <a:xfrm>
            <a:off x="1805940" y="2600325"/>
            <a:ext cx="10166316" cy="2286000"/>
          </a:xfrm>
        </p:spPr>
        <p:txBody>
          <a:bodyPr rtlCol="0" anchor="t"/>
          <a:lstStyle>
            <a:lvl1pPr algn="l">
              <a:lnSpc>
                <a:spcPts val="4500"/>
              </a:lnSpc>
              <a:buNone/>
              <a:defRPr sz="4000" b="1" cap="all"/>
            </a:lvl1pPr>
            <a:extLst/>
          </a:lstStyle>
          <a:p>
            <a:pPr rtl="0"/>
            <a:r>
              <a:rPr lang="es-ES" noProof="0"/>
              <a:t>Haga clic para modificar el estilo de título del patrón</a:t>
            </a:r>
          </a:p>
        </p:txBody>
      </p:sp>
      <p:pic>
        <p:nvPicPr>
          <p:cNvPr id="14" name="Imagen 13" descr="Primer plano del filamento de luz de media bombilla"/>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45079" cy="6858000"/>
          </a:xfrm>
          <a:prstGeom prst="rect">
            <a:avLst/>
          </a:prstGeom>
        </p:spPr>
      </p:pic>
      <p:sp>
        <p:nvSpPr>
          <p:cNvPr id="3" name="Marcador de posición de texto 2"/>
          <p:cNvSpPr>
            <a:spLocks noGrp="1"/>
          </p:cNvSpPr>
          <p:nvPr>
            <p:ph type="body" idx="1" hasCustomPrompt="1"/>
          </p:nvPr>
        </p:nvSpPr>
        <p:spPr>
          <a:xfrm>
            <a:off x="1805940" y="1066800"/>
            <a:ext cx="10166316" cy="1509712"/>
          </a:xfrm>
        </p:spPr>
        <p:txBody>
          <a:bodyPr rtlCol="0"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rtl="0" eaLnBrk="1" latinLnBrk="0" hangingPunct="1"/>
            <a:r>
              <a:rPr lang="es-ES" noProof="0"/>
              <a:t>Haga clic para modificar los estilos de texto del patrón</a:t>
            </a:r>
          </a:p>
        </p:txBody>
      </p:sp>
      <p:sp>
        <p:nvSpPr>
          <p:cNvPr id="7" name="Marcador de posición de fecha 6"/>
          <p:cNvSpPr>
            <a:spLocks noGrp="1"/>
          </p:cNvSpPr>
          <p:nvPr>
            <p:ph type="dt" sz="half" idx="10"/>
          </p:nvPr>
        </p:nvSpPr>
        <p:spPr/>
        <p:txBody>
          <a:bodyPr rtlCol="0"/>
          <a:lstStyle/>
          <a:p>
            <a:pPr rtl="0"/>
            <a:fld id="{2C268A36-3075-452B-B8F3-EFB1D7941C97}" type="datetime1">
              <a:rPr lang="es-ES" noProof="0" smtClean="0"/>
              <a:t>01/06/2020</a:t>
            </a:fld>
            <a:endParaRPr lang="es-ES" noProof="0"/>
          </a:p>
        </p:txBody>
      </p:sp>
      <p:sp>
        <p:nvSpPr>
          <p:cNvPr id="8" name="Marcador de posición de pie de página 7"/>
          <p:cNvSpPr>
            <a:spLocks noGrp="1"/>
          </p:cNvSpPr>
          <p:nvPr>
            <p:ph type="ftr" sz="quarter" idx="11"/>
          </p:nvPr>
        </p:nvSpPr>
        <p:spPr/>
        <p:txBody>
          <a:bodyPr rtlCol="0"/>
          <a:lstStyle/>
          <a:p>
            <a:pPr rtl="0"/>
            <a:r>
              <a:rPr lang="es-ES" noProof="0"/>
              <a:t>Agregar un pie de página</a:t>
            </a:r>
          </a:p>
        </p:txBody>
      </p:sp>
      <p:sp>
        <p:nvSpPr>
          <p:cNvPr id="13" name="Marcador de posición de número de diapositiva 12"/>
          <p:cNvSpPr>
            <a:spLocks noGrp="1"/>
          </p:cNvSpPr>
          <p:nvPr>
            <p:ph type="sldNum" sz="quarter" idx="12"/>
          </p:nvPr>
        </p:nvSpPr>
        <p:spPr/>
        <p:txBody>
          <a:bodyPr rtlCol="0"/>
          <a:lstStyle/>
          <a:p>
            <a:pPr rtl="0"/>
            <a:fld id="{401CF334-2D5C-4859-84A6-CA7E6E43FAEB}" type="slidenum">
              <a:rPr lang="es-ES" noProof="0" smtClean="0"/>
              <a:pPr rtl="0"/>
              <a:t>‹Nº›</a:t>
            </a:fld>
            <a:endParaRPr lang="es-ES" noProof="0"/>
          </a:p>
        </p:txBody>
      </p:sp>
    </p:spTree>
    <p:extLst>
      <p:ext uri="{BB962C8B-B14F-4D97-AF65-F5344CB8AC3E}">
        <p14:creationId xmlns:p14="http://schemas.microsoft.com/office/powerpoint/2010/main" val="237570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1914144" y="274320"/>
            <a:ext cx="9997440" cy="1143000"/>
          </a:xfrm>
        </p:spPr>
        <p:txBody>
          <a:bodyPr rtlCol="0"/>
          <a:lstStyle/>
          <a:p>
            <a:pPr rtl="0"/>
            <a:r>
              <a:rPr lang="es-ES" noProof="0"/>
              <a:t>Haga clic para modificar el estilo de título del patrón</a:t>
            </a:r>
          </a:p>
        </p:txBody>
      </p:sp>
      <p:sp>
        <p:nvSpPr>
          <p:cNvPr id="3" name="Marcador de posición de contenido 2"/>
          <p:cNvSpPr>
            <a:spLocks noGrp="1"/>
          </p:cNvSpPr>
          <p:nvPr>
            <p:ph sz="half" idx="1" hasCustomPrompt="1"/>
          </p:nvPr>
        </p:nvSpPr>
        <p:spPr>
          <a:xfrm>
            <a:off x="1914144" y="1524000"/>
            <a:ext cx="4876800" cy="4663440"/>
          </a:xfrm>
        </p:spPr>
        <p:txBody>
          <a:bodyPr rtlCol="0"/>
          <a:lstStyle>
            <a:lvl1pPr>
              <a:defRPr sz="2800"/>
            </a:lvl1pPr>
            <a:lvl2pPr>
              <a:defRPr sz="2400"/>
            </a:lvl2pPr>
            <a:lvl3pPr>
              <a:defRPr sz="2000"/>
            </a:lvl3pPr>
            <a:lvl4pPr>
              <a:defRPr sz="1800"/>
            </a:lvl4pPr>
            <a:lvl5pPr>
              <a:defRPr sz="1800"/>
            </a:lvl5pPr>
            <a:extLst/>
          </a:lstStyle>
          <a:p>
            <a:pPr lvl="0" rtl="0" eaLnBrk="1" latinLnBrk="0" hangingPunct="1"/>
            <a:r>
              <a:rPr lang="es-ES" noProof="0"/>
              <a:t>Haga clic para modificar los estilos de texto del patrón</a:t>
            </a:r>
          </a:p>
          <a:p>
            <a:pPr lvl="1" rtl="0" eaLnBrk="1" latinLnBrk="0" hangingPunct="1"/>
            <a:r>
              <a:rPr lang="es-ES" noProof="0"/>
              <a:t>Segundo nivel</a:t>
            </a:r>
          </a:p>
          <a:p>
            <a:pPr lvl="2" rtl="0" eaLnBrk="1" latinLnBrk="0" hangingPunct="1"/>
            <a:r>
              <a:rPr lang="es-ES" noProof="0"/>
              <a:t>Tercer nivel</a:t>
            </a:r>
          </a:p>
          <a:p>
            <a:pPr lvl="3" rtl="0" eaLnBrk="1" latinLnBrk="0" hangingPunct="1"/>
            <a:r>
              <a:rPr lang="es-ES" noProof="0"/>
              <a:t>Cuarto nivel</a:t>
            </a:r>
          </a:p>
          <a:p>
            <a:pPr lvl="4" rtl="0" eaLnBrk="1" latinLnBrk="0" hangingPunct="1"/>
            <a:r>
              <a:rPr lang="es-ES" noProof="0"/>
              <a:t>Quinto nivel</a:t>
            </a:r>
            <a:endParaRPr kumimoji="0" lang="es-ES" noProof="0"/>
          </a:p>
        </p:txBody>
      </p:sp>
      <p:sp>
        <p:nvSpPr>
          <p:cNvPr id="4" name="Marcador de posición de contenido 3"/>
          <p:cNvSpPr>
            <a:spLocks noGrp="1"/>
          </p:cNvSpPr>
          <p:nvPr>
            <p:ph sz="half" idx="2" hasCustomPrompt="1"/>
          </p:nvPr>
        </p:nvSpPr>
        <p:spPr>
          <a:xfrm>
            <a:off x="7034784" y="1524000"/>
            <a:ext cx="4876800" cy="4663440"/>
          </a:xfrm>
        </p:spPr>
        <p:txBody>
          <a:bodyPr rtlCol="0"/>
          <a:lstStyle>
            <a:lvl1pPr>
              <a:defRPr sz="2800"/>
            </a:lvl1pPr>
            <a:lvl2pPr>
              <a:defRPr sz="2400"/>
            </a:lvl2pPr>
            <a:lvl3pPr>
              <a:defRPr sz="2000"/>
            </a:lvl3pPr>
            <a:lvl4pPr>
              <a:defRPr sz="1800"/>
            </a:lvl4pPr>
            <a:lvl5pPr>
              <a:defRPr sz="1800"/>
            </a:lvl5pPr>
            <a:extLst/>
          </a:lstStyle>
          <a:p>
            <a:pPr lvl="0" rtl="0" eaLnBrk="1" latinLnBrk="0" hangingPunct="1"/>
            <a:r>
              <a:rPr lang="es-ES" noProof="0"/>
              <a:t>Haga clic para modificar los estilos de texto del patrón</a:t>
            </a:r>
          </a:p>
          <a:p>
            <a:pPr lvl="1" rtl="0" eaLnBrk="1" latinLnBrk="0" hangingPunct="1"/>
            <a:r>
              <a:rPr lang="es-ES" noProof="0"/>
              <a:t>Segundo nivel</a:t>
            </a:r>
          </a:p>
          <a:p>
            <a:pPr lvl="2" rtl="0" eaLnBrk="1" latinLnBrk="0" hangingPunct="1"/>
            <a:r>
              <a:rPr lang="es-ES" noProof="0"/>
              <a:t>Tercer nivel</a:t>
            </a:r>
          </a:p>
          <a:p>
            <a:pPr lvl="3" rtl="0" eaLnBrk="1" latinLnBrk="0" hangingPunct="1"/>
            <a:r>
              <a:rPr lang="es-ES" noProof="0"/>
              <a:t>Cuarto nivel</a:t>
            </a:r>
          </a:p>
          <a:p>
            <a:pPr lvl="4" rtl="0" eaLnBrk="1" latinLnBrk="0" hangingPunct="1"/>
            <a:r>
              <a:rPr lang="es-ES" noProof="0"/>
              <a:t>Quinto nivel</a:t>
            </a:r>
            <a:endParaRPr kumimoji="0" lang="es-ES" noProof="0"/>
          </a:p>
        </p:txBody>
      </p:sp>
      <p:sp>
        <p:nvSpPr>
          <p:cNvPr id="5" name="Marcador de posición de fecha 4"/>
          <p:cNvSpPr>
            <a:spLocks noGrp="1"/>
          </p:cNvSpPr>
          <p:nvPr>
            <p:ph type="dt" sz="half" idx="10"/>
          </p:nvPr>
        </p:nvSpPr>
        <p:spPr/>
        <p:txBody>
          <a:bodyPr rtlCol="0"/>
          <a:lstStyle/>
          <a:p>
            <a:pPr rtl="0"/>
            <a:fld id="{40FD3A47-1203-4D91-ADE8-4F2189890245}" type="datetime1">
              <a:rPr lang="es-ES" noProof="0" smtClean="0"/>
              <a:t>01/06/2020</a:t>
            </a:fld>
            <a:endParaRPr lang="es-ES" noProof="0"/>
          </a:p>
        </p:txBody>
      </p:sp>
      <p:sp>
        <p:nvSpPr>
          <p:cNvPr id="6" name="Marcador de posición de pie de página 5"/>
          <p:cNvSpPr>
            <a:spLocks noGrp="1"/>
          </p:cNvSpPr>
          <p:nvPr>
            <p:ph type="ftr" sz="quarter" idx="11"/>
          </p:nvPr>
        </p:nvSpPr>
        <p:spPr/>
        <p:txBody>
          <a:bodyPr rtlCol="0"/>
          <a:lstStyle/>
          <a:p>
            <a:pPr rtl="0"/>
            <a:r>
              <a:rPr lang="es-ES" noProof="0"/>
              <a:t>Agregar un pie de página</a:t>
            </a:r>
          </a:p>
        </p:txBody>
      </p:sp>
      <p:sp>
        <p:nvSpPr>
          <p:cNvPr id="7" name="Marcador de posición de número de diapositiva 6"/>
          <p:cNvSpPr>
            <a:spLocks noGrp="1"/>
          </p:cNvSpPr>
          <p:nvPr>
            <p:ph type="sldNum" sz="quarter" idx="12"/>
          </p:nvPr>
        </p:nvSpPr>
        <p:spPr/>
        <p:txBody>
          <a:bodyPr rtlCol="0"/>
          <a:lstStyle/>
          <a:p>
            <a:pPr rtl="0"/>
            <a:fld id="{401CF334-2D5C-4859-84A6-CA7E6E43FAEB}" type="slidenum">
              <a:rPr lang="es-ES" noProof="0" smtClean="0"/>
              <a:t>‹Nº›</a:t>
            </a:fld>
            <a:endParaRPr lang="es-ES" noProof="0"/>
          </a:p>
        </p:txBody>
      </p:sp>
    </p:spTree>
    <p:extLst>
      <p:ext uri="{BB962C8B-B14F-4D97-AF65-F5344CB8AC3E}">
        <p14:creationId xmlns:p14="http://schemas.microsoft.com/office/powerpoint/2010/main" val="256316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09600" y="5160336"/>
            <a:ext cx="10972800" cy="1143000"/>
          </a:xfrm>
        </p:spPr>
        <p:txBody>
          <a:bodyPr rtlCol="0" anchor="ctr"/>
          <a:lstStyle>
            <a:lvl1pPr algn="ctr">
              <a:defRPr sz="4500" b="1" cap="none" baseline="0"/>
            </a:lvl1pPr>
            <a:extLst/>
          </a:lstStyle>
          <a:p>
            <a:pPr rtl="0"/>
            <a:r>
              <a:rPr lang="es-ES" noProof="0"/>
              <a:t>Haga clic para modificar el estilo de título del patrón</a:t>
            </a:r>
          </a:p>
        </p:txBody>
      </p:sp>
      <p:sp>
        <p:nvSpPr>
          <p:cNvPr id="3" name="Marcador de posición de texto 2"/>
          <p:cNvSpPr>
            <a:spLocks noGrp="1"/>
          </p:cNvSpPr>
          <p:nvPr>
            <p:ph type="body" idx="1" hasCustomPrompt="1"/>
          </p:nvPr>
        </p:nvSpPr>
        <p:spPr>
          <a:xfrm>
            <a:off x="609600" y="328278"/>
            <a:ext cx="5364480" cy="640080"/>
          </a:xfrm>
          <a:solidFill>
            <a:schemeClr val="bg1"/>
          </a:solidFill>
          <a:ln w="10795">
            <a:solidFill>
              <a:schemeClr val="bg1"/>
            </a:solidFill>
            <a:miter lim="800000"/>
          </a:ln>
        </p:spPr>
        <p:txBody>
          <a:bodyPr rtlCol="0"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rtl="0" eaLnBrk="1" latinLnBrk="0" hangingPunct="1"/>
            <a:r>
              <a:rPr lang="es-ES" noProof="0"/>
              <a:t>Haga clic para modificar el estilo de texto del patrón</a:t>
            </a:r>
          </a:p>
        </p:txBody>
      </p:sp>
      <p:sp>
        <p:nvSpPr>
          <p:cNvPr id="5" name="Marcador de posición de contenido 4"/>
          <p:cNvSpPr>
            <a:spLocks noGrp="1"/>
          </p:cNvSpPr>
          <p:nvPr>
            <p:ph sz="quarter" idx="2" hasCustomPrompt="1"/>
          </p:nvPr>
        </p:nvSpPr>
        <p:spPr>
          <a:xfrm>
            <a:off x="609600" y="969336"/>
            <a:ext cx="5364480" cy="4114800"/>
          </a:xfrm>
          <a:ln w="10795">
            <a:solidFill>
              <a:schemeClr val="bg1"/>
            </a:solidFill>
            <a:prstDash val="dash"/>
            <a:miter lim="800000"/>
          </a:ln>
        </p:spPr>
        <p:txBody>
          <a:bodyPr rtlCol="0"/>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rtl="0" eaLnBrk="1" latinLnBrk="0" hangingPunct="1"/>
            <a:r>
              <a:rPr lang="es-ES" noProof="0"/>
              <a:t>Haga clic para modificar el estilo de texto del patrón</a:t>
            </a:r>
          </a:p>
          <a:p>
            <a:pPr lvl="1" rtl="0" eaLnBrk="1" latinLnBrk="0" hangingPunct="1"/>
            <a:r>
              <a:rPr lang="es-ES" noProof="0"/>
              <a:t>Segundo nivel</a:t>
            </a:r>
          </a:p>
          <a:p>
            <a:pPr lvl="2" rtl="0" eaLnBrk="1" latinLnBrk="0" hangingPunct="1"/>
            <a:r>
              <a:rPr lang="es-ES" noProof="0"/>
              <a:t>Tercer nivel</a:t>
            </a:r>
          </a:p>
          <a:p>
            <a:pPr lvl="3" rtl="0" eaLnBrk="1" latinLnBrk="0" hangingPunct="1"/>
            <a:r>
              <a:rPr lang="es-ES" noProof="0"/>
              <a:t>Cuarto nivel</a:t>
            </a:r>
          </a:p>
          <a:p>
            <a:pPr lvl="4" rtl="0" eaLnBrk="1" latinLnBrk="0" hangingPunct="1"/>
            <a:r>
              <a:rPr lang="es-ES" noProof="0"/>
              <a:t>Quinto nivel</a:t>
            </a:r>
            <a:endParaRPr kumimoji="0" lang="es-ES" noProof="0"/>
          </a:p>
        </p:txBody>
      </p:sp>
      <p:sp>
        <p:nvSpPr>
          <p:cNvPr id="4" name="Marcador de posición de texto 3"/>
          <p:cNvSpPr>
            <a:spLocks noGrp="1"/>
          </p:cNvSpPr>
          <p:nvPr>
            <p:ph type="body" sz="half" idx="3" hasCustomPrompt="1"/>
          </p:nvPr>
        </p:nvSpPr>
        <p:spPr>
          <a:xfrm>
            <a:off x="6217920" y="328278"/>
            <a:ext cx="5364480" cy="640080"/>
          </a:xfrm>
          <a:solidFill>
            <a:schemeClr val="bg1"/>
          </a:solidFill>
          <a:ln w="10795">
            <a:solidFill>
              <a:schemeClr val="bg1"/>
            </a:solidFill>
            <a:miter lim="800000"/>
          </a:ln>
        </p:spPr>
        <p:txBody>
          <a:bodyPr rtlCol="0"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rtl="0" eaLnBrk="1" latinLnBrk="0" hangingPunct="1"/>
            <a:r>
              <a:rPr lang="es-ES" noProof="0"/>
              <a:t>Haga clic para modificar el estilo de texto del patrón</a:t>
            </a:r>
          </a:p>
        </p:txBody>
      </p:sp>
      <p:sp>
        <p:nvSpPr>
          <p:cNvPr id="6" name="Marcador de posición de contenido 5"/>
          <p:cNvSpPr>
            <a:spLocks noGrp="1"/>
          </p:cNvSpPr>
          <p:nvPr>
            <p:ph sz="quarter" idx="4" hasCustomPrompt="1"/>
          </p:nvPr>
        </p:nvSpPr>
        <p:spPr>
          <a:xfrm>
            <a:off x="6217920" y="969336"/>
            <a:ext cx="5364480" cy="4114800"/>
          </a:xfrm>
          <a:ln w="10795">
            <a:solidFill>
              <a:schemeClr val="bg1"/>
            </a:solidFill>
            <a:prstDash val="dash"/>
            <a:miter lim="800000"/>
          </a:ln>
        </p:spPr>
        <p:txBody>
          <a:bodyPr rtlCol="0"/>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rtl="0" eaLnBrk="1" latinLnBrk="0" hangingPunct="1"/>
            <a:r>
              <a:rPr lang="es-ES" noProof="0"/>
              <a:t>Haga clic para modificar los estilos de texto del patrón</a:t>
            </a:r>
          </a:p>
          <a:p>
            <a:pPr lvl="1" rtl="0" eaLnBrk="1" latinLnBrk="0" hangingPunct="1"/>
            <a:r>
              <a:rPr lang="es-ES" noProof="0"/>
              <a:t>Segundo nivel</a:t>
            </a:r>
          </a:p>
          <a:p>
            <a:pPr lvl="2" rtl="0" eaLnBrk="1" latinLnBrk="0" hangingPunct="1"/>
            <a:r>
              <a:rPr lang="es-ES" noProof="0"/>
              <a:t>Tercer nivel</a:t>
            </a:r>
          </a:p>
          <a:p>
            <a:pPr lvl="3" rtl="0" eaLnBrk="1" latinLnBrk="0" hangingPunct="1"/>
            <a:r>
              <a:rPr lang="es-ES" noProof="0"/>
              <a:t>Cuarto nivel</a:t>
            </a:r>
          </a:p>
          <a:p>
            <a:pPr lvl="4" rtl="0" eaLnBrk="1" latinLnBrk="0" hangingPunct="1"/>
            <a:r>
              <a:rPr lang="es-ES" noProof="0"/>
              <a:t>Quinto nivel</a:t>
            </a:r>
            <a:endParaRPr kumimoji="0" lang="es-ES" noProof="0"/>
          </a:p>
        </p:txBody>
      </p:sp>
      <p:sp>
        <p:nvSpPr>
          <p:cNvPr id="7" name="Marcador de posición de fecha 6"/>
          <p:cNvSpPr>
            <a:spLocks noGrp="1"/>
          </p:cNvSpPr>
          <p:nvPr>
            <p:ph type="dt" sz="half" idx="10"/>
          </p:nvPr>
        </p:nvSpPr>
        <p:spPr/>
        <p:txBody>
          <a:bodyPr rtlCol="0"/>
          <a:lstStyle/>
          <a:p>
            <a:pPr rtl="0"/>
            <a:fld id="{11B32A47-4D8C-44E2-B8A0-9A6450FA014C}" type="datetime1">
              <a:rPr lang="es-ES" noProof="0" smtClean="0"/>
              <a:t>01/06/2020</a:t>
            </a:fld>
            <a:endParaRPr lang="es-ES" noProof="0"/>
          </a:p>
        </p:txBody>
      </p:sp>
      <p:sp>
        <p:nvSpPr>
          <p:cNvPr id="8" name="Marcador de posición de pie de página 7"/>
          <p:cNvSpPr>
            <a:spLocks noGrp="1"/>
          </p:cNvSpPr>
          <p:nvPr>
            <p:ph type="ftr" sz="quarter" idx="11"/>
          </p:nvPr>
        </p:nvSpPr>
        <p:spPr/>
        <p:txBody>
          <a:bodyPr rtlCol="0"/>
          <a:lstStyle/>
          <a:p>
            <a:pPr rtl="0"/>
            <a:r>
              <a:rPr lang="es-ES" noProof="0"/>
              <a:t>Agregar un pie de página</a:t>
            </a:r>
          </a:p>
        </p:txBody>
      </p:sp>
      <p:sp>
        <p:nvSpPr>
          <p:cNvPr id="9" name="Marcador de posición de número de diapositiva 8"/>
          <p:cNvSpPr>
            <a:spLocks noGrp="1"/>
          </p:cNvSpPr>
          <p:nvPr>
            <p:ph type="sldNum" sz="quarter" idx="12"/>
          </p:nvPr>
        </p:nvSpPr>
        <p:spPr/>
        <p:txBody>
          <a:bodyPr rtlCol="0"/>
          <a:lstStyle/>
          <a:p>
            <a:pPr rtl="0"/>
            <a:fld id="{401CF334-2D5C-4859-84A6-CA7E6E43FAEB}" type="slidenum">
              <a:rPr lang="es-ES" noProof="0" smtClean="0"/>
              <a:t>‹Nº›</a:t>
            </a:fld>
            <a:endParaRPr lang="es-ES" noProof="0"/>
          </a:p>
        </p:txBody>
      </p:sp>
    </p:spTree>
    <p:extLst>
      <p:ext uri="{BB962C8B-B14F-4D97-AF65-F5344CB8AC3E}">
        <p14:creationId xmlns:p14="http://schemas.microsoft.com/office/powerpoint/2010/main" val="378850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14144" y="274320"/>
            <a:ext cx="9997440" cy="1143000"/>
          </a:xfrm>
        </p:spPr>
        <p:txBody>
          <a:bodyPr rtlCol="0" anchor="ctr"/>
          <a:lstStyle/>
          <a:p>
            <a:pPr rtl="0"/>
            <a:r>
              <a:rPr lang="es-ES" noProof="0"/>
              <a:t>Haga clic para modificar el estilo de título del patrón</a:t>
            </a:r>
          </a:p>
        </p:txBody>
      </p:sp>
      <p:sp>
        <p:nvSpPr>
          <p:cNvPr id="3" name="Marcador de posición de fecha 2"/>
          <p:cNvSpPr>
            <a:spLocks noGrp="1"/>
          </p:cNvSpPr>
          <p:nvPr>
            <p:ph type="dt" sz="half" idx="10"/>
          </p:nvPr>
        </p:nvSpPr>
        <p:spPr/>
        <p:txBody>
          <a:bodyPr rtlCol="0"/>
          <a:lstStyle/>
          <a:p>
            <a:pPr rtl="0"/>
            <a:fld id="{B1099AAF-5C79-4A3D-84F2-A89409C7747B}" type="datetime1">
              <a:rPr lang="es-ES" noProof="0" smtClean="0"/>
              <a:t>01/06/2020</a:t>
            </a:fld>
            <a:endParaRPr lang="es-ES" noProof="0"/>
          </a:p>
        </p:txBody>
      </p:sp>
      <p:sp>
        <p:nvSpPr>
          <p:cNvPr id="4" name="Marcador de posición de pie de página 3"/>
          <p:cNvSpPr>
            <a:spLocks noGrp="1"/>
          </p:cNvSpPr>
          <p:nvPr>
            <p:ph type="ftr" sz="quarter" idx="11"/>
          </p:nvPr>
        </p:nvSpPr>
        <p:spPr/>
        <p:txBody>
          <a:bodyPr rtlCol="0"/>
          <a:lstStyle/>
          <a:p>
            <a:pPr rtl="0"/>
            <a:r>
              <a:rPr lang="es-ES" noProof="0"/>
              <a:t>Agregar un pie de página</a:t>
            </a:r>
          </a:p>
        </p:txBody>
      </p:sp>
      <p:sp>
        <p:nvSpPr>
          <p:cNvPr id="5" name="Marcador de posición de número de diapositiva 4"/>
          <p:cNvSpPr>
            <a:spLocks noGrp="1"/>
          </p:cNvSpPr>
          <p:nvPr>
            <p:ph type="sldNum" sz="quarter" idx="12"/>
          </p:nvPr>
        </p:nvSpPr>
        <p:spPr/>
        <p:txBody>
          <a:bodyPr rtlCol="0"/>
          <a:lstStyle/>
          <a:p>
            <a:pPr rtl="0"/>
            <a:fld id="{401CF334-2D5C-4859-84A6-CA7E6E43FAEB}" type="slidenum">
              <a:rPr lang="es-ES" noProof="0" smtClean="0"/>
              <a:t>‹Nº›</a:t>
            </a:fld>
            <a:endParaRPr lang="es-ES" noProof="0"/>
          </a:p>
        </p:txBody>
      </p:sp>
    </p:spTree>
    <p:extLst>
      <p:ext uri="{BB962C8B-B14F-4D97-AF65-F5344CB8AC3E}">
        <p14:creationId xmlns:p14="http://schemas.microsoft.com/office/powerpoint/2010/main" val="7625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rtlCol="0"/>
          <a:lstStyle/>
          <a:p>
            <a:pPr rtl="0"/>
            <a:fld id="{70953B9A-44AE-4E75-BC1B-C149D307F992}" type="datetime1">
              <a:rPr lang="es-ES" noProof="0" smtClean="0"/>
              <a:t>01/06/2020</a:t>
            </a:fld>
            <a:endParaRPr lang="es-ES" noProof="0"/>
          </a:p>
        </p:txBody>
      </p:sp>
      <p:sp>
        <p:nvSpPr>
          <p:cNvPr id="3" name="Marcador de posición de pie de página 2"/>
          <p:cNvSpPr>
            <a:spLocks noGrp="1"/>
          </p:cNvSpPr>
          <p:nvPr>
            <p:ph type="ftr" sz="quarter" idx="11"/>
          </p:nvPr>
        </p:nvSpPr>
        <p:spPr/>
        <p:txBody>
          <a:bodyPr rtlCol="0"/>
          <a:lstStyle/>
          <a:p>
            <a:pPr rtl="0"/>
            <a:r>
              <a:rPr lang="es-ES" noProof="0"/>
              <a:t>Agregar un pie de página</a:t>
            </a:r>
          </a:p>
        </p:txBody>
      </p:sp>
      <p:sp>
        <p:nvSpPr>
          <p:cNvPr id="4" name="Marcador de posición de número de diapositiva 3"/>
          <p:cNvSpPr>
            <a:spLocks noGrp="1"/>
          </p:cNvSpPr>
          <p:nvPr>
            <p:ph type="sldNum" sz="quarter" idx="12"/>
          </p:nvPr>
        </p:nvSpPr>
        <p:spPr/>
        <p:txBody>
          <a:bodyPr rtlCol="0"/>
          <a:lstStyle/>
          <a:p>
            <a:pPr rtl="0"/>
            <a:fld id="{401CF334-2D5C-4859-84A6-CA7E6E43FAEB}" type="slidenum">
              <a:rPr lang="es-ES" noProof="0" smtClean="0"/>
              <a:t>‹Nº›</a:t>
            </a:fld>
            <a:endParaRPr lang="es-ES" noProof="0"/>
          </a:p>
        </p:txBody>
      </p:sp>
    </p:spTree>
    <p:extLst>
      <p:ext uri="{BB962C8B-B14F-4D97-AF65-F5344CB8AC3E}">
        <p14:creationId xmlns:p14="http://schemas.microsoft.com/office/powerpoint/2010/main" val="162534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16778"/>
            <a:ext cx="10871200" cy="1162050"/>
          </a:xfrm>
          <a:ln>
            <a:noFill/>
          </a:ln>
        </p:spPr>
        <p:txBody>
          <a:bodyPr rtlCol="0" anchor="b"/>
          <a:lstStyle>
            <a:lvl1pPr algn="l">
              <a:lnSpc>
                <a:spcPts val="2000"/>
              </a:lnSpc>
              <a:buNone/>
              <a:defRPr sz="2200" b="1" cap="all" baseline="0"/>
            </a:lvl1pPr>
            <a:extLst/>
          </a:lstStyle>
          <a:p>
            <a:pPr rtl="0"/>
            <a:r>
              <a:rPr lang="es-ES" noProof="0"/>
              <a:t>Haga clic para modificar el estilo de título del patrón</a:t>
            </a:r>
          </a:p>
        </p:txBody>
      </p:sp>
      <p:sp>
        <p:nvSpPr>
          <p:cNvPr id="4" name="Marcador de posición de contenido 3"/>
          <p:cNvSpPr>
            <a:spLocks noGrp="1"/>
          </p:cNvSpPr>
          <p:nvPr>
            <p:ph sz="half" idx="1" hasCustomPrompt="1"/>
          </p:nvPr>
        </p:nvSpPr>
        <p:spPr>
          <a:xfrm>
            <a:off x="609600" y="2133601"/>
            <a:ext cx="10871200" cy="3992563"/>
          </a:xfrm>
        </p:spPr>
        <p:txBody>
          <a:bodyPr rtlCol="0"/>
          <a:lstStyle>
            <a:lvl1pPr>
              <a:defRPr sz="3200"/>
            </a:lvl1pPr>
            <a:lvl2pPr>
              <a:defRPr sz="2800"/>
            </a:lvl2pPr>
            <a:lvl3pPr>
              <a:defRPr sz="2400"/>
            </a:lvl3pPr>
            <a:lvl4pPr>
              <a:defRPr sz="2000"/>
            </a:lvl4pPr>
            <a:lvl5pPr>
              <a:defRPr sz="2000"/>
            </a:lvl5pPr>
            <a:extLst/>
          </a:lstStyle>
          <a:p>
            <a:pPr lvl="0" rtl="0" eaLnBrk="1" latinLnBrk="0" hangingPunct="1"/>
            <a:r>
              <a:rPr lang="es-ES" noProof="0"/>
              <a:t>Haga clic para modificar los estilos de texto del patrón</a:t>
            </a:r>
          </a:p>
          <a:p>
            <a:pPr lvl="1" rtl="0" eaLnBrk="1" latinLnBrk="0" hangingPunct="1"/>
            <a:r>
              <a:rPr lang="es-ES" noProof="0"/>
              <a:t>Segundo nivel</a:t>
            </a:r>
          </a:p>
          <a:p>
            <a:pPr lvl="2" rtl="0" eaLnBrk="1" latinLnBrk="0" hangingPunct="1"/>
            <a:r>
              <a:rPr lang="es-ES" noProof="0"/>
              <a:t>Tercer nivel</a:t>
            </a:r>
          </a:p>
          <a:p>
            <a:pPr lvl="3" rtl="0" eaLnBrk="1" latinLnBrk="0" hangingPunct="1"/>
            <a:r>
              <a:rPr lang="es-ES" noProof="0"/>
              <a:t>Cuarto nivel</a:t>
            </a:r>
          </a:p>
          <a:p>
            <a:pPr lvl="4" rtl="0" eaLnBrk="1" latinLnBrk="0" hangingPunct="1"/>
            <a:r>
              <a:rPr lang="es-ES" noProof="0"/>
              <a:t>Quinto nivel</a:t>
            </a:r>
            <a:endParaRPr kumimoji="0" lang="es-ES" noProof="0"/>
          </a:p>
        </p:txBody>
      </p:sp>
      <p:sp>
        <p:nvSpPr>
          <p:cNvPr id="3" name="Marcador de posición de texto 2"/>
          <p:cNvSpPr>
            <a:spLocks noGrp="1"/>
          </p:cNvSpPr>
          <p:nvPr>
            <p:ph type="body" idx="2" hasCustomPrompt="1"/>
          </p:nvPr>
        </p:nvSpPr>
        <p:spPr>
          <a:xfrm>
            <a:off x="609600" y="1406964"/>
            <a:ext cx="10871200" cy="698500"/>
          </a:xfrm>
        </p:spPr>
        <p:txBody>
          <a:bodyPr rtlCol="0"/>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rtl="0" eaLnBrk="1" latinLnBrk="0" hangingPunct="1"/>
            <a:r>
              <a:rPr lang="es-ES" noProof="0"/>
              <a:t>Haga clic para modificar los estilos de texto del patrón</a:t>
            </a:r>
          </a:p>
        </p:txBody>
      </p:sp>
      <p:sp>
        <p:nvSpPr>
          <p:cNvPr id="5" name="Marcador de posición de fecha 4"/>
          <p:cNvSpPr>
            <a:spLocks noGrp="1"/>
          </p:cNvSpPr>
          <p:nvPr>
            <p:ph type="dt" sz="half" idx="10"/>
          </p:nvPr>
        </p:nvSpPr>
        <p:spPr/>
        <p:txBody>
          <a:bodyPr rtlCol="0"/>
          <a:lstStyle/>
          <a:p>
            <a:pPr rtl="0"/>
            <a:fld id="{09323A7F-8D70-4CB8-9045-6CE4EA4460B7}" type="datetime1">
              <a:rPr lang="es-ES" noProof="0" smtClean="0"/>
              <a:t>01/06/2020</a:t>
            </a:fld>
            <a:endParaRPr lang="es-ES" noProof="0"/>
          </a:p>
        </p:txBody>
      </p:sp>
      <p:sp>
        <p:nvSpPr>
          <p:cNvPr id="6" name="Marcador de posición de pie de página 5"/>
          <p:cNvSpPr>
            <a:spLocks noGrp="1"/>
          </p:cNvSpPr>
          <p:nvPr>
            <p:ph type="ftr" sz="quarter" idx="11"/>
          </p:nvPr>
        </p:nvSpPr>
        <p:spPr/>
        <p:txBody>
          <a:bodyPr rtlCol="0"/>
          <a:lstStyle/>
          <a:p>
            <a:pPr rtl="0"/>
            <a:r>
              <a:rPr lang="es-ES" noProof="0"/>
              <a:t>Agregar un pie de página</a:t>
            </a:r>
          </a:p>
        </p:txBody>
      </p:sp>
      <p:sp>
        <p:nvSpPr>
          <p:cNvPr id="7" name="Marcador de posición de número de diapositiva 6"/>
          <p:cNvSpPr>
            <a:spLocks noGrp="1"/>
          </p:cNvSpPr>
          <p:nvPr>
            <p:ph type="sldNum" sz="quarter" idx="12"/>
          </p:nvPr>
        </p:nvSpPr>
        <p:spPr/>
        <p:txBody>
          <a:bodyPr rtlCol="0"/>
          <a:lstStyle/>
          <a:p>
            <a:pPr rtl="0"/>
            <a:fld id="{401CF334-2D5C-4859-84A6-CA7E6E43FAEB}" type="slidenum">
              <a:rPr lang="es-ES" noProof="0" smtClean="0"/>
              <a:t>‹Nº›</a:t>
            </a:fld>
            <a:endParaRPr lang="es-ES" noProof="0"/>
          </a:p>
        </p:txBody>
      </p:sp>
    </p:spTree>
    <p:extLst>
      <p:ext uri="{BB962C8B-B14F-4D97-AF65-F5344CB8AC3E}">
        <p14:creationId xmlns:p14="http://schemas.microsoft.com/office/powerpoint/2010/main" val="50323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7849195" y="1066800"/>
            <a:ext cx="3657600" cy="1981200"/>
          </a:xfrm>
        </p:spPr>
        <p:txBody>
          <a:bodyPr rtlCol="0" anchor="b">
            <a:noAutofit/>
          </a:bodyPr>
          <a:lstStyle>
            <a:lvl1pPr algn="l">
              <a:buNone/>
              <a:defRPr sz="2100" b="1">
                <a:effectLst/>
              </a:defRPr>
            </a:lvl1pPr>
            <a:extLst/>
          </a:lstStyle>
          <a:p>
            <a:pPr rtl="0"/>
            <a:r>
              <a:rPr lang="es-ES" noProof="0"/>
              <a:t>Haga clic para modificar el estilo de título del patrón</a:t>
            </a:r>
          </a:p>
        </p:txBody>
      </p:sp>
      <p:sp>
        <p:nvSpPr>
          <p:cNvPr id="8" name="Rectángulo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s-ES" sz="3200" kern="1200" noProof="0">
              <a:solidFill>
                <a:schemeClr val="tx1"/>
              </a:solidFill>
              <a:latin typeface="+mn-lt"/>
              <a:ea typeface="+mn-ea"/>
              <a:cs typeface="+mn-cs"/>
            </a:endParaRPr>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rtlCol="0" anchor="t"/>
          <a:lstStyle>
            <a:lvl1pPr marL="0" indent="0" algn="l" eaLnBrk="1" latinLnBrk="0" hangingPunct="1">
              <a:buNone/>
              <a:defRPr sz="3200"/>
            </a:lvl1pPr>
            <a:extLst/>
          </a:lstStyle>
          <a:p>
            <a:pPr marL="0" algn="l" rtl="0" eaLnBrk="1" latinLnBrk="0" hangingPunct="1"/>
            <a:r>
              <a:rPr lang="es-ES" noProof="0"/>
              <a:t>Haga clic en el icono para agregar una imagen</a:t>
            </a:r>
          </a:p>
        </p:txBody>
      </p:sp>
      <p:sp>
        <p:nvSpPr>
          <p:cNvPr id="9" name="Diagrama de flujo: Proceso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s-ES" sz="1800" noProof="0"/>
          </a:p>
        </p:txBody>
      </p:sp>
      <p:sp>
        <p:nvSpPr>
          <p:cNvPr id="10" name="Diagrama de flujo: Proceso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s-ES" sz="1800" noProof="0"/>
          </a:p>
        </p:txBody>
      </p:sp>
      <p:sp>
        <p:nvSpPr>
          <p:cNvPr id="4" name="Marcador de posición de texto 3"/>
          <p:cNvSpPr>
            <a:spLocks noGrp="1"/>
          </p:cNvSpPr>
          <p:nvPr>
            <p:ph type="body" sz="half" idx="2" hasCustomPrompt="1"/>
          </p:nvPr>
        </p:nvSpPr>
        <p:spPr>
          <a:xfrm>
            <a:off x="1117600" y="4800600"/>
            <a:ext cx="5892800" cy="762000"/>
          </a:xfrm>
        </p:spPr>
        <p:txBody>
          <a:bodyPr rtlCol="0" anchor="ctr"/>
          <a:lstStyle>
            <a:lvl1pPr marL="0" indent="0" algn="l">
              <a:lnSpc>
                <a:spcPts val="1600"/>
              </a:lnSpc>
              <a:spcBef>
                <a:spcPts val="0"/>
              </a:spcBef>
              <a:buNone/>
              <a:defRPr sz="1400">
                <a:solidFill>
                  <a:schemeClr val="tx1">
                    <a:lumMod val="75000"/>
                    <a:lumOff val="25000"/>
                  </a:schemeClr>
                </a:solidFill>
              </a:defRPr>
            </a:lvl1pPr>
            <a:lvl2pPr>
              <a:defRPr sz="1200"/>
            </a:lvl2pPr>
            <a:lvl3pPr>
              <a:defRPr sz="1000"/>
            </a:lvl3pPr>
            <a:lvl4pPr>
              <a:defRPr sz="900"/>
            </a:lvl4pPr>
            <a:lvl5pPr>
              <a:defRPr sz="900"/>
            </a:lvl5pPr>
            <a:extLst/>
          </a:lstStyle>
          <a:p>
            <a:pPr lvl="0" rtl="0" eaLnBrk="1" latinLnBrk="0" hangingPunct="1"/>
            <a:r>
              <a:rPr lang="es-ES" noProof="0"/>
              <a:t>Haga clic para modificar los estilos de texto del patrón</a:t>
            </a:r>
          </a:p>
        </p:txBody>
      </p:sp>
      <p:sp>
        <p:nvSpPr>
          <p:cNvPr id="5" name="Marcador de posición de fecha 4"/>
          <p:cNvSpPr>
            <a:spLocks noGrp="1"/>
          </p:cNvSpPr>
          <p:nvPr>
            <p:ph type="dt" sz="half" idx="10"/>
          </p:nvPr>
        </p:nvSpPr>
        <p:spPr/>
        <p:txBody>
          <a:bodyPr rtlCol="0"/>
          <a:lstStyle/>
          <a:p>
            <a:pPr rtl="0"/>
            <a:fld id="{1D548264-1B1A-4EC6-BED7-AF481BB96CC8}" type="datetime1">
              <a:rPr lang="es-ES" noProof="0" smtClean="0"/>
              <a:t>01/06/2020</a:t>
            </a:fld>
            <a:endParaRPr lang="es-ES" noProof="0"/>
          </a:p>
        </p:txBody>
      </p:sp>
      <p:sp>
        <p:nvSpPr>
          <p:cNvPr id="6" name="Marcador de posición de pie de página 5"/>
          <p:cNvSpPr>
            <a:spLocks noGrp="1"/>
          </p:cNvSpPr>
          <p:nvPr>
            <p:ph type="ftr" sz="quarter" idx="11"/>
          </p:nvPr>
        </p:nvSpPr>
        <p:spPr/>
        <p:txBody>
          <a:bodyPr rtlCol="0"/>
          <a:lstStyle/>
          <a:p>
            <a:pPr rtl="0"/>
            <a:r>
              <a:rPr lang="es-ES" noProof="0"/>
              <a:t>Agregar un pie de página</a:t>
            </a:r>
          </a:p>
        </p:txBody>
      </p:sp>
      <p:sp>
        <p:nvSpPr>
          <p:cNvPr id="7" name="Marcador de posición de número de diapositiva 6"/>
          <p:cNvSpPr>
            <a:spLocks noGrp="1"/>
          </p:cNvSpPr>
          <p:nvPr>
            <p:ph type="sldNum" sz="quarter" idx="12"/>
          </p:nvPr>
        </p:nvSpPr>
        <p:spPr/>
        <p:txBody>
          <a:bodyPr rtlCol="0"/>
          <a:lstStyle/>
          <a:p>
            <a:pPr rtl="0"/>
            <a:fld id="{401CF334-2D5C-4859-84A6-CA7E6E43FAEB}" type="slidenum">
              <a:rPr lang="es-ES" noProof="0" smtClean="0"/>
              <a:t>‹Nº›</a:t>
            </a:fld>
            <a:endParaRPr lang="es-ES" noProof="0"/>
          </a:p>
        </p:txBody>
      </p:sp>
    </p:spTree>
    <p:extLst>
      <p:ext uri="{BB962C8B-B14F-4D97-AF65-F5344CB8AC3E}">
        <p14:creationId xmlns:p14="http://schemas.microsoft.com/office/powerpoint/2010/main" val="250922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F30DB7"/>
        </a:solidFill>
        <a:effectLst/>
      </p:bgPr>
    </p:bg>
    <p:spTree>
      <p:nvGrpSpPr>
        <p:cNvPr id="1" name=""/>
        <p:cNvGrpSpPr/>
        <p:nvPr/>
      </p:nvGrpSpPr>
      <p:grpSpPr>
        <a:xfrm>
          <a:off x="0" y="0"/>
          <a:ext cx="0" cy="0"/>
          <a:chOff x="0" y="0"/>
          <a:chExt cx="0" cy="0"/>
        </a:xfrm>
      </p:grpSpPr>
      <p:grpSp>
        <p:nvGrpSpPr>
          <p:cNvPr id="4" name="Grupo 3" descr="Primer plano de una bombilla"/>
          <p:cNvGrpSpPr/>
          <p:nvPr userDrawn="1"/>
        </p:nvGrpSpPr>
        <p:grpSpPr>
          <a:xfrm>
            <a:off x="0" y="0"/>
            <a:ext cx="12188952" cy="6858000"/>
            <a:chOff x="0" y="0"/>
            <a:chExt cx="12188952" cy="6858000"/>
          </a:xfrm>
        </p:grpSpPr>
        <p:sp>
          <p:nvSpPr>
            <p:cNvPr id="2" name="Rectángulo 1"/>
            <p:cNvSpPr/>
            <p:nvPr userDrawn="1"/>
          </p:nvSpPr>
          <p:spPr>
            <a:xfrm>
              <a:off x="0" y="0"/>
              <a:ext cx="12188952" cy="6858000"/>
            </a:xfrm>
            <a:prstGeom prst="rect">
              <a:avLst/>
            </a:prstGeom>
            <a:solidFill>
              <a:schemeClr val="bg2">
                <a:lumMod val="40000"/>
                <a:lumOff val="6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rtl="0"/>
              <a:endParaRPr lang="es-ES" noProof="0"/>
            </a:p>
          </p:txBody>
        </p:sp>
        <p:pic>
          <p:nvPicPr>
            <p:cNvPr id="3" name="Imagen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445079" cy="6858000"/>
            </a:xfrm>
            <a:prstGeom prst="rect">
              <a:avLst/>
            </a:prstGeom>
          </p:spPr>
        </p:pic>
      </p:grpSp>
      <p:sp>
        <p:nvSpPr>
          <p:cNvPr id="5" name="Marcador de título 4"/>
          <p:cNvSpPr>
            <a:spLocks noGrp="1"/>
          </p:cNvSpPr>
          <p:nvPr>
            <p:ph type="title"/>
          </p:nvPr>
        </p:nvSpPr>
        <p:spPr>
          <a:xfrm>
            <a:off x="1914144" y="274638"/>
            <a:ext cx="9997440" cy="1143000"/>
          </a:xfrm>
          <a:prstGeom prst="rect">
            <a:avLst/>
          </a:prstGeom>
        </p:spPr>
        <p:txBody>
          <a:bodyPr rtlCol="0" anchor="ctr">
            <a:normAutofit/>
          </a:bodyPr>
          <a:lstStyle/>
          <a:p>
            <a:pPr rtl="0"/>
            <a:r>
              <a:rPr lang="es-ES" noProof="0"/>
              <a:t>Haga clic para modificar el estilo de título del patrón</a:t>
            </a:r>
            <a:endParaRPr kumimoji="0" lang="es-ES" noProof="0"/>
          </a:p>
        </p:txBody>
      </p:sp>
      <p:sp>
        <p:nvSpPr>
          <p:cNvPr id="9" name="Marcador de posición de texto 8"/>
          <p:cNvSpPr>
            <a:spLocks noGrp="1"/>
          </p:cNvSpPr>
          <p:nvPr>
            <p:ph type="body" idx="1"/>
          </p:nvPr>
        </p:nvSpPr>
        <p:spPr>
          <a:xfrm>
            <a:off x="1914144" y="1447800"/>
            <a:ext cx="9997440" cy="4800600"/>
          </a:xfrm>
          <a:prstGeom prst="rect">
            <a:avLst/>
          </a:prstGeom>
        </p:spPr>
        <p:txBody>
          <a:bodyPr rtlCol="0">
            <a:normAutofit/>
          </a:bodyPr>
          <a:lstStyle/>
          <a:p>
            <a:pPr lvl="0" rtl="0" eaLnBrk="1" latinLnBrk="0" hangingPunct="1"/>
            <a:r>
              <a:rPr lang="es-ES" noProof="0"/>
              <a:t>Haga clic para modificar el estilo de texto del patrón</a:t>
            </a:r>
          </a:p>
          <a:p>
            <a:pPr lvl="1" rtl="0" eaLnBrk="1" latinLnBrk="0" hangingPunct="1"/>
            <a:r>
              <a:rPr lang="es-ES" noProof="0"/>
              <a:t>Segundo nivel</a:t>
            </a:r>
          </a:p>
          <a:p>
            <a:pPr lvl="2" rtl="0" eaLnBrk="1" latinLnBrk="0" hangingPunct="1"/>
            <a:r>
              <a:rPr lang="es-ES" noProof="0"/>
              <a:t>Tercer nivel</a:t>
            </a:r>
          </a:p>
          <a:p>
            <a:pPr lvl="3" rtl="0" eaLnBrk="1" latinLnBrk="0" hangingPunct="1"/>
            <a:r>
              <a:rPr lang="es-ES" noProof="0"/>
              <a:t>Cuarto nivel</a:t>
            </a:r>
          </a:p>
          <a:p>
            <a:pPr lvl="4" rtl="0" eaLnBrk="1" latinLnBrk="0" hangingPunct="1"/>
            <a:r>
              <a:rPr lang="es-ES" noProof="0"/>
              <a:t>Quinto nivel</a:t>
            </a:r>
            <a:endParaRPr kumimoji="0" lang="es-ES" noProof="0"/>
          </a:p>
        </p:txBody>
      </p:sp>
      <p:sp>
        <p:nvSpPr>
          <p:cNvPr id="24" name="Marcador de posición de fecha 23"/>
          <p:cNvSpPr>
            <a:spLocks noGrp="1"/>
          </p:cNvSpPr>
          <p:nvPr>
            <p:ph type="dt" sz="half" idx="2"/>
          </p:nvPr>
        </p:nvSpPr>
        <p:spPr>
          <a:xfrm>
            <a:off x="4775200" y="6305550"/>
            <a:ext cx="2844800" cy="476250"/>
          </a:xfrm>
          <a:prstGeom prst="rect">
            <a:avLst/>
          </a:prstGeom>
        </p:spPr>
        <p:txBody>
          <a:bodyPr rtlCol="0" anchor="b"/>
          <a:lstStyle>
            <a:lvl1pPr algn="r" eaLnBrk="1" latinLnBrk="0" hangingPunct="1">
              <a:defRPr kumimoji="0" sz="1200">
                <a:solidFill>
                  <a:schemeClr val="tx1"/>
                </a:solidFill>
              </a:defRPr>
            </a:lvl1pPr>
            <a:extLst/>
          </a:lstStyle>
          <a:p>
            <a:pPr rtl="0"/>
            <a:fld id="{94C8D281-E69C-4A6E-8E62-10AEBECF8107}" type="datetime1">
              <a:rPr lang="es-ES" noProof="0" smtClean="0"/>
              <a:t>01/06/2020</a:t>
            </a:fld>
            <a:endParaRPr lang="es-ES" noProof="0"/>
          </a:p>
        </p:txBody>
      </p:sp>
      <p:sp>
        <p:nvSpPr>
          <p:cNvPr id="10" name="Marcador de posición de pie de página 9"/>
          <p:cNvSpPr>
            <a:spLocks noGrp="1"/>
          </p:cNvSpPr>
          <p:nvPr>
            <p:ph type="ftr" sz="quarter" idx="3"/>
          </p:nvPr>
        </p:nvSpPr>
        <p:spPr>
          <a:xfrm>
            <a:off x="7620000" y="6305550"/>
            <a:ext cx="3860800" cy="476250"/>
          </a:xfrm>
          <a:prstGeom prst="rect">
            <a:avLst/>
          </a:prstGeom>
        </p:spPr>
        <p:txBody>
          <a:bodyPr rtlCol="0" anchor="b"/>
          <a:lstStyle>
            <a:lvl1pPr eaLnBrk="1" latinLnBrk="0" hangingPunct="1">
              <a:defRPr kumimoji="0" sz="1200">
                <a:solidFill>
                  <a:schemeClr val="tx1"/>
                </a:solidFill>
                <a:effectLst/>
              </a:defRPr>
            </a:lvl1pPr>
            <a:extLst/>
          </a:lstStyle>
          <a:p>
            <a:pPr rtl="0"/>
            <a:r>
              <a:rPr lang="es-ES" noProof="0"/>
              <a:t>Agregar un pie de página</a:t>
            </a:r>
          </a:p>
        </p:txBody>
      </p:sp>
      <p:sp>
        <p:nvSpPr>
          <p:cNvPr id="22" name="Marcador de número de diapositiva 21"/>
          <p:cNvSpPr>
            <a:spLocks noGrp="1"/>
          </p:cNvSpPr>
          <p:nvPr>
            <p:ph type="sldNum" sz="quarter" idx="4"/>
          </p:nvPr>
        </p:nvSpPr>
        <p:spPr>
          <a:xfrm>
            <a:off x="11484864" y="6305550"/>
            <a:ext cx="609600" cy="476250"/>
          </a:xfrm>
          <a:prstGeom prst="rect">
            <a:avLst/>
          </a:prstGeom>
        </p:spPr>
        <p:txBody>
          <a:bodyPr rtlCol="0" anchor="b"/>
          <a:lstStyle>
            <a:lvl1pPr algn="ctr" eaLnBrk="1" latinLnBrk="0" hangingPunct="1">
              <a:defRPr kumimoji="0" sz="1200">
                <a:solidFill>
                  <a:schemeClr val="tx1"/>
                </a:solidFill>
                <a:effectLst/>
              </a:defRPr>
            </a:lvl1pPr>
            <a:extLst/>
          </a:lstStyle>
          <a:p>
            <a:pPr rtl="0"/>
            <a:fld id="{401CF334-2D5C-4859-84A6-CA7E6E43FAEB}" type="slidenum">
              <a:rPr lang="es-ES" noProof="0" smtClean="0"/>
              <a:pPr rtl="0"/>
              <a:t>‹Nº›</a:t>
            </a:fld>
            <a:endParaRPr lang="es-ES" noProof="0"/>
          </a:p>
        </p:txBody>
      </p:sp>
    </p:spTree>
    <p:extLst>
      <p:ext uri="{BB962C8B-B14F-4D97-AF65-F5344CB8AC3E}">
        <p14:creationId xmlns:p14="http://schemas.microsoft.com/office/powerpoint/2010/main" val="13847984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4300" b="0" kern="1200">
          <a:solidFill>
            <a:schemeClr val="accent1"/>
          </a:solidFill>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8.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5.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mp3"/><Relationship Id="rId7" Type="http://schemas.openxmlformats.org/officeDocument/2006/relationships/image" Target="../media/image9.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4.mp3"/><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8.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mbre De Negocios Amistoso, Señalando A La Cartelera En Blanco ...">
            <a:extLst>
              <a:ext uri="{FF2B5EF4-FFF2-40B4-BE49-F238E27FC236}">
                <a16:creationId xmlns:a16="http://schemas.microsoft.com/office/drawing/2014/main" id="{933946A2-A6EC-4649-A09F-E988B762BD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4200"/>
            <a:ext cx="12105861" cy="7012199"/>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79D41A3A-1451-4E32-BAE5-6944AE45B855}"/>
              </a:ext>
            </a:extLst>
          </p:cNvPr>
          <p:cNvSpPr/>
          <p:nvPr/>
        </p:nvSpPr>
        <p:spPr>
          <a:xfrm>
            <a:off x="6301409" y="1083365"/>
            <a:ext cx="5247861" cy="4298818"/>
          </a:xfrm>
          <a:prstGeom prst="rect">
            <a:avLst/>
          </a:prstGeom>
          <a:solidFill>
            <a:schemeClr val="bg1">
              <a:lumMod val="95000"/>
            </a:schemeClr>
          </a:solidFill>
        </p:spPr>
        <p:style>
          <a:lnRef idx="1">
            <a:schemeClr val="accent2"/>
          </a:lnRef>
          <a:fillRef idx="3">
            <a:schemeClr val="accent2"/>
          </a:fillRef>
          <a:effectRef idx="2">
            <a:schemeClr val="accent2"/>
          </a:effectRef>
          <a:fontRef idx="minor">
            <a:schemeClr val="lt1"/>
          </a:fontRef>
        </p:style>
        <p:txBody>
          <a:bodyPr rtlCol="0" anchor="ctr"/>
          <a:lstStyle/>
          <a:p>
            <a:r>
              <a:rPr lang="es-ES" sz="3600" dirty="0">
                <a:solidFill>
                  <a:schemeClr val="tx1"/>
                </a:solidFill>
              </a:rPr>
              <a:t>Estrategias de síntesis y recolección de información relevante</a:t>
            </a:r>
          </a:p>
          <a:p>
            <a:endParaRPr lang="es-ES" sz="2800" dirty="0">
              <a:solidFill>
                <a:schemeClr val="tx1"/>
              </a:solidFill>
            </a:endParaRPr>
          </a:p>
          <a:p>
            <a:endParaRPr lang="es-ES" sz="2800" dirty="0">
              <a:solidFill>
                <a:schemeClr val="tx1"/>
              </a:solidFill>
            </a:endParaRPr>
          </a:p>
          <a:p>
            <a:r>
              <a:rPr lang="es-ES" sz="2800" dirty="0">
                <a:solidFill>
                  <a:schemeClr val="tx1"/>
                </a:solidFill>
              </a:rPr>
              <a:t>Profesor Adrián Contreras</a:t>
            </a:r>
          </a:p>
          <a:p>
            <a:r>
              <a:rPr lang="es-ES" sz="2800" dirty="0">
                <a:solidFill>
                  <a:schemeClr val="tx1"/>
                </a:solidFill>
              </a:rPr>
              <a:t>6° básico</a:t>
            </a:r>
          </a:p>
          <a:p>
            <a:r>
              <a:rPr lang="es-ES" sz="2800" dirty="0">
                <a:solidFill>
                  <a:schemeClr val="tx1"/>
                </a:solidFill>
              </a:rPr>
              <a:t>Lenguaje, Comunicación y Literatura</a:t>
            </a:r>
          </a:p>
        </p:txBody>
      </p:sp>
      <p:pic>
        <p:nvPicPr>
          <p:cNvPr id="6" name="WhatsApp Ptt 2020-05-25 at 12.41.37">
            <a:hlinkClick r:id="" action="ppaction://media"/>
            <a:extLst>
              <a:ext uri="{FF2B5EF4-FFF2-40B4-BE49-F238E27FC236}">
                <a16:creationId xmlns:a16="http://schemas.microsoft.com/office/drawing/2014/main" id="{E797A154-33E3-486A-A007-95A632590D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79058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pas conceptuales colegio">
            <a:extLst>
              <a:ext uri="{FF2B5EF4-FFF2-40B4-BE49-F238E27FC236}">
                <a16:creationId xmlns:a16="http://schemas.microsoft.com/office/drawing/2014/main" id="{639F4C79-A9AF-47CD-8DFC-233CB06605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18" y="556591"/>
            <a:ext cx="7957247" cy="59741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Libro discusión club escuela lectura, libro, texto, rectángulo ...">
            <a:extLst>
              <a:ext uri="{FF2B5EF4-FFF2-40B4-BE49-F238E27FC236}">
                <a16:creationId xmlns:a16="http://schemas.microsoft.com/office/drawing/2014/main" id="{CCB88935-4A60-4C57-8F97-485F07BD08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610" t="5978" r="21473" b="6632"/>
          <a:stretch/>
        </p:blipFill>
        <p:spPr bwMode="auto">
          <a:xfrm>
            <a:off x="10227365" y="250373"/>
            <a:ext cx="1389930" cy="1241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WhatsApp Ptt 2020-05-25 at 20.37.04">
            <a:hlinkClick r:id="" action="ppaction://media"/>
            <a:extLst>
              <a:ext uri="{FF2B5EF4-FFF2-40B4-BE49-F238E27FC236}">
                <a16:creationId xmlns:a16="http://schemas.microsoft.com/office/drawing/2014/main" id="{77693476-5145-40E2-ACB1-0166B5DA9F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21070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PAS CONCEPTUALES (MIND MAPS) y SCIENCE EXPERIMENTS: MAPA ...">
            <a:extLst>
              <a:ext uri="{FF2B5EF4-FFF2-40B4-BE49-F238E27FC236}">
                <a16:creationId xmlns:a16="http://schemas.microsoft.com/office/drawing/2014/main" id="{5DC0ABDE-CE9A-42AF-869F-55C29215DB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3260" y="598927"/>
            <a:ext cx="7497073" cy="56601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WhatsApp Ptt 2020-05-25 at 12.49.58">
            <a:hlinkClick r:id="" action="ppaction://media"/>
            <a:extLst>
              <a:ext uri="{FF2B5EF4-FFF2-40B4-BE49-F238E27FC236}">
                <a16:creationId xmlns:a16="http://schemas.microsoft.com/office/drawing/2014/main" id="{9592FD8D-DEC6-40AA-8554-62C82C1114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7" name="Picture 2" descr="Libro discusión club escuela lectura, libro, texto, rectángulo ...">
            <a:extLst>
              <a:ext uri="{FF2B5EF4-FFF2-40B4-BE49-F238E27FC236}">
                <a16:creationId xmlns:a16="http://schemas.microsoft.com/office/drawing/2014/main" id="{6E22BDE5-3C5E-4280-B92F-AB3B93405A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610" t="5978" r="21473" b="6632"/>
          <a:stretch/>
        </p:blipFill>
        <p:spPr bwMode="auto">
          <a:xfrm>
            <a:off x="10426943" y="310008"/>
            <a:ext cx="1389930" cy="1241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24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71A5639-A91B-454C-852A-CAB7021F7C49}"/>
              </a:ext>
            </a:extLst>
          </p:cNvPr>
          <p:cNvSpPr>
            <a:spLocks noGrp="1"/>
          </p:cNvSpPr>
          <p:nvPr>
            <p:ph sz="half" idx="1"/>
          </p:nvPr>
        </p:nvSpPr>
        <p:spPr/>
        <p:txBody>
          <a:bodyPr/>
          <a:lstStyle/>
          <a:p>
            <a:r>
              <a:rPr lang="es-CL" dirty="0"/>
              <a:t>Son una manera de ordenar visualmente la información.</a:t>
            </a:r>
          </a:p>
        </p:txBody>
      </p:sp>
      <p:sp>
        <p:nvSpPr>
          <p:cNvPr id="4" name="Marcador de contenido 3">
            <a:extLst>
              <a:ext uri="{FF2B5EF4-FFF2-40B4-BE49-F238E27FC236}">
                <a16:creationId xmlns:a16="http://schemas.microsoft.com/office/drawing/2014/main" id="{35EE9939-E4DE-42D1-8E78-BE2FE04D99E8}"/>
              </a:ext>
            </a:extLst>
          </p:cNvPr>
          <p:cNvSpPr>
            <a:spLocks noGrp="1"/>
          </p:cNvSpPr>
          <p:nvPr>
            <p:ph sz="half" idx="2"/>
          </p:nvPr>
        </p:nvSpPr>
        <p:spPr/>
        <p:txBody>
          <a:bodyPr/>
          <a:lstStyle/>
          <a:p>
            <a:r>
              <a:rPr lang="es-CL" dirty="0"/>
              <a:t>Útiles para sintetizar, registrar y ordenar las ideas importantes de textos cuando buscamos estudiar o hacer una investigación.</a:t>
            </a:r>
          </a:p>
        </p:txBody>
      </p:sp>
      <p:sp>
        <p:nvSpPr>
          <p:cNvPr id="5" name="Bocadillo: rectángulo con esquinas redondeadas 4">
            <a:extLst>
              <a:ext uri="{FF2B5EF4-FFF2-40B4-BE49-F238E27FC236}">
                <a16:creationId xmlns:a16="http://schemas.microsoft.com/office/drawing/2014/main" id="{37D6F7A5-9F8C-480A-A552-E0C82829069E}"/>
              </a:ext>
            </a:extLst>
          </p:cNvPr>
          <p:cNvSpPr/>
          <p:nvPr/>
        </p:nvSpPr>
        <p:spPr>
          <a:xfrm>
            <a:off x="1914144" y="3568147"/>
            <a:ext cx="5192334" cy="2508637"/>
          </a:xfrm>
          <a:prstGeom prst="wedgeRoundRectCallou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CL" sz="3200" dirty="0"/>
              <a:t>OJO: el diseño del organizador puede tener relación con el tema o no.</a:t>
            </a:r>
          </a:p>
        </p:txBody>
      </p:sp>
      <p:sp>
        <p:nvSpPr>
          <p:cNvPr id="6" name="Rectángulo: esquinas redondeadas 5">
            <a:extLst>
              <a:ext uri="{FF2B5EF4-FFF2-40B4-BE49-F238E27FC236}">
                <a16:creationId xmlns:a16="http://schemas.microsoft.com/office/drawing/2014/main" id="{35A30EFA-49EA-4523-8E59-A01E8BB89246}"/>
              </a:ext>
            </a:extLst>
          </p:cNvPr>
          <p:cNvSpPr/>
          <p:nvPr/>
        </p:nvSpPr>
        <p:spPr>
          <a:xfrm>
            <a:off x="1914144" y="127221"/>
            <a:ext cx="6235943" cy="1086678"/>
          </a:xfrm>
          <a:prstGeom prst="roundRect">
            <a:avLst/>
          </a:prstGeom>
          <a:solidFill>
            <a:srgbClr val="F30DB7"/>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s-CL" sz="4400" dirty="0"/>
              <a:t>El organizador gráfico</a:t>
            </a:r>
          </a:p>
        </p:txBody>
      </p:sp>
      <p:pic>
        <p:nvPicPr>
          <p:cNvPr id="7" name="WhatsApp Ptt 2020-05-25 at 12.50.30">
            <a:hlinkClick r:id="" action="ppaction://media"/>
            <a:extLst>
              <a:ext uri="{FF2B5EF4-FFF2-40B4-BE49-F238E27FC236}">
                <a16:creationId xmlns:a16="http://schemas.microsoft.com/office/drawing/2014/main" id="{7FEB4745-B588-4EC5-AC48-7FA64C1C41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pic>
        <p:nvPicPr>
          <p:cNvPr id="8" name="Picture 2" descr="Libro discusión club escuela lectura, libro, texto, rectángulo ...">
            <a:extLst>
              <a:ext uri="{FF2B5EF4-FFF2-40B4-BE49-F238E27FC236}">
                <a16:creationId xmlns:a16="http://schemas.microsoft.com/office/drawing/2014/main" id="{B1EEA349-9CA9-4DE0-8005-42FF9AD1D9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610" t="5978" r="21473" b="6632"/>
          <a:stretch/>
        </p:blipFill>
        <p:spPr bwMode="auto">
          <a:xfrm>
            <a:off x="10168525" y="127458"/>
            <a:ext cx="1389930" cy="1241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0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028 ORGANIZADORES GRÁFICOS | 11jomaber">
            <a:extLst>
              <a:ext uri="{FF2B5EF4-FFF2-40B4-BE49-F238E27FC236}">
                <a16:creationId xmlns:a16="http://schemas.microsoft.com/office/drawing/2014/main" id="{1E5F0713-CD38-40A1-8E24-3EA53C6C65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621" b="-8822"/>
          <a:stretch/>
        </p:blipFill>
        <p:spPr bwMode="auto">
          <a:xfrm>
            <a:off x="2085975" y="1080000"/>
            <a:ext cx="8020050" cy="5688000"/>
          </a:xfrm>
          <a:prstGeom prst="rect">
            <a:avLst/>
          </a:prstGeom>
          <a:noFill/>
          <a:extLst>
            <a:ext uri="{909E8E84-426E-40DD-AFC4-6F175D3DCCD1}">
              <a14:hiddenFill xmlns:a14="http://schemas.microsoft.com/office/drawing/2010/main">
                <a:solidFill>
                  <a:srgbClr val="FFFFFF"/>
                </a:solidFill>
              </a14:hiddenFill>
            </a:ext>
          </a:extLst>
        </p:spPr>
      </p:pic>
      <p:pic>
        <p:nvPicPr>
          <p:cNvPr id="5" name="WhatsApp Ptt 2020-05-25 at 12.51.01">
            <a:hlinkClick r:id="" action="ppaction://media"/>
            <a:extLst>
              <a:ext uri="{FF2B5EF4-FFF2-40B4-BE49-F238E27FC236}">
                <a16:creationId xmlns:a16="http://schemas.microsoft.com/office/drawing/2014/main" id="{4E40BE31-EBBA-4AA3-8069-674466CEFE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7" name="Picture 2" descr="Libro discusión club escuela lectura, libro, texto, rectángulo ...">
            <a:extLst>
              <a:ext uri="{FF2B5EF4-FFF2-40B4-BE49-F238E27FC236}">
                <a16:creationId xmlns:a16="http://schemas.microsoft.com/office/drawing/2014/main" id="{56A7C5B3-8BBF-450F-B05B-C564F1F21F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610" t="5978" r="21473" b="6632"/>
          <a:stretch/>
        </p:blipFill>
        <p:spPr bwMode="auto">
          <a:xfrm>
            <a:off x="10228160" y="220556"/>
            <a:ext cx="1389930" cy="1241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78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34FD5F-2A2C-404D-A087-9BD73DD2F184}"/>
              </a:ext>
            </a:extLst>
          </p:cNvPr>
          <p:cNvSpPr>
            <a:spLocks noGrp="1"/>
          </p:cNvSpPr>
          <p:nvPr>
            <p:ph type="title"/>
          </p:nvPr>
        </p:nvSpPr>
        <p:spPr/>
        <p:txBody>
          <a:bodyPr/>
          <a:lstStyle/>
          <a:p>
            <a:r>
              <a:rPr lang="es-CL" dirty="0"/>
              <a:t>Sintetizando…</a:t>
            </a:r>
          </a:p>
        </p:txBody>
      </p:sp>
      <p:pic>
        <p:nvPicPr>
          <p:cNvPr id="5" name="WhatsApp Ptt 2020-05-25 at 12.53.46">
            <a:hlinkClick r:id="" action="ppaction://media"/>
            <a:extLst>
              <a:ext uri="{FF2B5EF4-FFF2-40B4-BE49-F238E27FC236}">
                <a16:creationId xmlns:a16="http://schemas.microsoft.com/office/drawing/2014/main" id="{6EAD3CB4-ED7D-455E-85CB-A13CD55C0B82}"/>
              </a:ext>
            </a:extLst>
          </p:cNvPr>
          <p:cNvPicPr>
            <a:picLocks noGrp="1" noChangeAspect="1"/>
          </p:cNvPicPr>
          <p:nvPr>
            <p:ph sz="half" idx="1"/>
            <a:audioFile r:link="rId1"/>
            <p:extLst>
              <p:ext uri="{DAA4B4D4-6D71-4841-9C94-3DE7FCFB9230}">
                <p14:media xmlns:p14="http://schemas.microsoft.com/office/powerpoint/2010/main" r:embed="rId2">
                  <p14:trim end="29444.75"/>
                </p14:media>
              </p:ext>
            </p:extLst>
          </p:nvPr>
        </p:nvPicPr>
        <p:blipFill>
          <a:blip r:embed="rId4"/>
          <a:stretch>
            <a:fillRect/>
          </a:stretch>
        </p:blipFill>
        <p:spPr>
          <a:xfrm>
            <a:off x="4110038" y="3611563"/>
            <a:ext cx="487362" cy="487362"/>
          </a:xfrm>
        </p:spPr>
      </p:pic>
      <p:sp>
        <p:nvSpPr>
          <p:cNvPr id="4" name="Marcador de contenido 3">
            <a:extLst>
              <a:ext uri="{FF2B5EF4-FFF2-40B4-BE49-F238E27FC236}">
                <a16:creationId xmlns:a16="http://schemas.microsoft.com/office/drawing/2014/main" id="{78B2A7C7-28D7-4206-A0E5-CAF215CFC9D4}"/>
              </a:ext>
            </a:extLst>
          </p:cNvPr>
          <p:cNvSpPr>
            <a:spLocks noGrp="1"/>
          </p:cNvSpPr>
          <p:nvPr>
            <p:ph sz="half" idx="2"/>
          </p:nvPr>
        </p:nvSpPr>
        <p:spPr>
          <a:xfrm>
            <a:off x="1914144" y="1417320"/>
            <a:ext cx="9997440" cy="4770120"/>
          </a:xfrm>
        </p:spPr>
        <p:txBody>
          <a:bodyPr/>
          <a:lstStyle/>
          <a:p>
            <a:r>
              <a:rPr lang="es-CL" dirty="0"/>
              <a:t>Párrafo</a:t>
            </a:r>
          </a:p>
          <a:p>
            <a:r>
              <a:rPr lang="es-CL" dirty="0"/>
              <a:t>Ideas principales</a:t>
            </a:r>
          </a:p>
          <a:p>
            <a:r>
              <a:rPr lang="es-CL" dirty="0"/>
              <a:t>Resumen</a:t>
            </a:r>
          </a:p>
          <a:p>
            <a:r>
              <a:rPr lang="es-CL" dirty="0"/>
              <a:t>Mapa conceptual</a:t>
            </a:r>
          </a:p>
          <a:p>
            <a:r>
              <a:rPr lang="es-CL" dirty="0"/>
              <a:t>Organizador gráfico</a:t>
            </a:r>
          </a:p>
        </p:txBody>
      </p:sp>
      <p:pic>
        <p:nvPicPr>
          <p:cNvPr id="6" name="Picture 2" descr="Libro discusión club escuela lectura, libro, texto, rectángulo ...">
            <a:extLst>
              <a:ext uri="{FF2B5EF4-FFF2-40B4-BE49-F238E27FC236}">
                <a16:creationId xmlns:a16="http://schemas.microsoft.com/office/drawing/2014/main" id="{36165761-ABD8-4DE1-87A4-9BC772DE7B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610" t="5978" r="21473" b="6632"/>
          <a:stretch/>
        </p:blipFill>
        <p:spPr bwMode="auto">
          <a:xfrm>
            <a:off x="10108890" y="274320"/>
            <a:ext cx="1389930" cy="1241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6" name="Picture 2" descr="Autismo: el dibujo como herramienta para la comunicación">
            <a:extLst>
              <a:ext uri="{FF2B5EF4-FFF2-40B4-BE49-F238E27FC236}">
                <a16:creationId xmlns:a16="http://schemas.microsoft.com/office/drawing/2014/main" id="{AD74DDDC-90EA-426E-B4CC-DE0F8AE8AB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8848" y="3855244"/>
            <a:ext cx="2589972" cy="25899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WhatsApp Ptt 2020-05-25 at 12.53.46">
            <a:hlinkClick r:id="" action="ppaction://media"/>
            <a:extLst>
              <a:ext uri="{FF2B5EF4-FFF2-40B4-BE49-F238E27FC236}">
                <a16:creationId xmlns:a16="http://schemas.microsoft.com/office/drawing/2014/main" id="{13C73557-7AE6-4C05-A445-B6561F1DE2BE}"/>
              </a:ext>
            </a:extLst>
          </p:cNvPr>
          <p:cNvPicPr>
            <a:picLocks noChangeAspect="1"/>
          </p:cNvPicPr>
          <p:nvPr>
            <a:audioFile r:link="rId1"/>
            <p:extLst>
              <p:ext uri="{DAA4B4D4-6D71-4841-9C94-3DE7FCFB9230}">
                <p14:media xmlns:p14="http://schemas.microsoft.com/office/powerpoint/2010/main" r:embed="rId2">
                  <p14:trim st="15506" end="8676.75"/>
                </p14:media>
              </p:ext>
            </p:extLst>
          </p:nvPr>
        </p:nvPicPr>
        <p:blipFill>
          <a:blip r:embed="rId4"/>
          <a:stretch>
            <a:fillRect/>
          </a:stretch>
        </p:blipFill>
        <p:spPr>
          <a:xfrm>
            <a:off x="5167815" y="4043492"/>
            <a:ext cx="487362" cy="487362"/>
          </a:xfrm>
          <a:prstGeom prst="rect">
            <a:avLst/>
          </a:prstGeom>
        </p:spPr>
      </p:pic>
      <p:pic>
        <p:nvPicPr>
          <p:cNvPr id="8" name="WhatsApp Ptt 2020-05-25 at 12.53.46">
            <a:hlinkClick r:id="" action="ppaction://media"/>
            <a:extLst>
              <a:ext uri="{FF2B5EF4-FFF2-40B4-BE49-F238E27FC236}">
                <a16:creationId xmlns:a16="http://schemas.microsoft.com/office/drawing/2014/main" id="{150872BF-41EC-44C5-A769-2A2007304765}"/>
              </a:ext>
            </a:extLst>
          </p:cNvPr>
          <p:cNvPicPr>
            <a:picLocks noChangeAspect="1"/>
          </p:cNvPicPr>
          <p:nvPr>
            <a:audioFile r:link="rId1"/>
            <p:extLst>
              <p:ext uri="{DAA4B4D4-6D71-4841-9C94-3DE7FCFB9230}">
                <p14:media xmlns:p14="http://schemas.microsoft.com/office/powerpoint/2010/main" r:embed="rId2">
                  <p14:trim st="40112"/>
                </p14:media>
              </p:ext>
            </p:extLst>
          </p:nvPr>
        </p:nvPicPr>
        <p:blipFill>
          <a:blip r:embed="rId4"/>
          <a:stretch>
            <a:fillRect/>
          </a:stretch>
        </p:blipFill>
        <p:spPr>
          <a:xfrm>
            <a:off x="6509443" y="4456815"/>
            <a:ext cx="487362" cy="487362"/>
          </a:xfrm>
          <a:prstGeom prst="rect">
            <a:avLst/>
          </a:prstGeom>
        </p:spPr>
      </p:pic>
    </p:spTree>
    <p:extLst>
      <p:ext uri="{BB962C8B-B14F-4D97-AF65-F5344CB8AC3E}">
        <p14:creationId xmlns:p14="http://schemas.microsoft.com/office/powerpoint/2010/main" val="301353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87" fill="hold"/>
                                        <p:tgtEl>
                                          <p:spTgt spid="5"/>
                                        </p:tgtEl>
                                      </p:cBhvr>
                                    </p:cmd>
                                  </p:childTnLst>
                                </p:cTn>
                              </p:par>
                            </p:childTnLst>
                          </p:cTn>
                        </p:par>
                        <p:par>
                          <p:cTn id="7" fill="hold">
                            <p:stCondLst>
                              <p:cond delay="13187"/>
                            </p:stCondLst>
                            <p:childTnLst>
                              <p:par>
                                <p:cTn id="8" presetID="1" presetClass="mediacall" presetSubtype="0" fill="hold" nodeType="afterEffect">
                                  <p:stCondLst>
                                    <p:cond delay="0"/>
                                  </p:stCondLst>
                                  <p:childTnLst>
                                    <p:cmd type="call" cmd="playFrom(0.0)">
                                      <p:cBhvr>
                                        <p:cTn id="9" dur="18449" fill="hold"/>
                                        <p:tgtEl>
                                          <p:spTgt spid="7"/>
                                        </p:tgtEl>
                                      </p:cBhvr>
                                    </p:cmd>
                                  </p:childTnLst>
                                </p:cTn>
                              </p:par>
                            </p:childTnLst>
                          </p:cTn>
                        </p:par>
                        <p:par>
                          <p:cTn id="10" fill="hold">
                            <p:stCondLst>
                              <p:cond delay="31636"/>
                            </p:stCondLst>
                            <p:childTnLst>
                              <p:par>
                                <p:cTn id="11" presetID="1" presetClass="mediacall" presetSubtype="0" fill="hold" nodeType="afterEffect">
                                  <p:stCondLst>
                                    <p:cond delay="0"/>
                                  </p:stCondLst>
                                  <p:childTnLst>
                                    <p:cmd type="call" cmd="playFrom(0.0)">
                                      <p:cBhvr>
                                        <p:cTn id="12" dur="25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5"/>
                </p:tgtEl>
              </p:cMediaNode>
            </p:audio>
            <p:audio>
              <p:cMediaNode vol="80000" showWhenStopped="0">
                <p:cTn id="14" fill="hold" display="0">
                  <p:stCondLst>
                    <p:cond delay="indefinite"/>
                  </p:stCondLst>
                  <p:endCondLst>
                    <p:cond evt="onStopAudio" delay="0">
                      <p:tgtEl>
                        <p:sldTgt/>
                      </p:tgtEl>
                    </p:cond>
                  </p:endCondLst>
                </p:cTn>
                <p:tgtEl>
                  <p:spTgt spid="7"/>
                </p:tgtEl>
              </p:cMediaNode>
            </p:audio>
            <p:audio>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5FF8D2-5579-470B-8DE4-2397B46A6D67}"/>
              </a:ext>
            </a:extLst>
          </p:cNvPr>
          <p:cNvSpPr>
            <a:spLocks noGrp="1"/>
          </p:cNvSpPr>
          <p:nvPr>
            <p:ph type="title"/>
          </p:nvPr>
        </p:nvSpPr>
        <p:spPr/>
        <p:txBody>
          <a:bodyPr>
            <a:normAutofit fontScale="90000"/>
          </a:bodyPr>
          <a:lstStyle/>
          <a:p>
            <a:r>
              <a:rPr lang="es-CL" dirty="0"/>
              <a:t>Ejemplo del profesor: organizador gráfico</a:t>
            </a:r>
          </a:p>
        </p:txBody>
      </p:sp>
      <p:sp>
        <p:nvSpPr>
          <p:cNvPr id="5" name="Rectángulo: esquinas redondeadas 4">
            <a:extLst>
              <a:ext uri="{FF2B5EF4-FFF2-40B4-BE49-F238E27FC236}">
                <a16:creationId xmlns:a16="http://schemas.microsoft.com/office/drawing/2014/main" id="{C2D5FDCA-2B2B-4015-831C-7F03B43DA24F}"/>
              </a:ext>
            </a:extLst>
          </p:cNvPr>
          <p:cNvSpPr/>
          <p:nvPr/>
        </p:nvSpPr>
        <p:spPr>
          <a:xfrm>
            <a:off x="1914143" y="1417321"/>
            <a:ext cx="10197645" cy="544068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CL" sz="2400" b="1" dirty="0"/>
              <a:t>Los beneficios de andar bicicleta</a:t>
            </a:r>
          </a:p>
          <a:p>
            <a:pPr algn="just"/>
            <a:r>
              <a:rPr lang="es-CL" dirty="0"/>
              <a:t>Un día, subiendo el cerro </a:t>
            </a:r>
            <a:r>
              <a:rPr lang="es-CL" dirty="0" err="1"/>
              <a:t>Tupahue</a:t>
            </a:r>
            <a:r>
              <a:rPr lang="es-CL" dirty="0"/>
              <a:t> (San Cristóbal) en bicicleta, se sumaron delante mío, dos tipos que mientras pedaleaban, </a:t>
            </a:r>
            <a:r>
              <a:rPr lang="es-CL" dirty="0" err="1"/>
              <a:t>converaban</a:t>
            </a:r>
            <a:r>
              <a:rPr lang="es-CL" dirty="0"/>
              <a:t> y se ponían al día con sus vidas. Por cierto, yo iba detrás solito siguiéndoles el ritmo agotadísimo (era mi primera vez subiendo el cerro en bicicleta). El primero decía -gracias a la bicicleta ahora llego a la universidad a estudiar con más ánimo- el otro le respondió: -yo además de eso, no ando enojado parado en tacos de automovilistas, de hecho, todos tocan las bocinas por la mañana disgustados, mientras yo presiono fuerte mis piernas sobre los pedales para llegar a mi destino. El primer chico siguió y comentó lo siguiente: - lo mejor de todo es que tampoco contaminamos al medio ambiente, ya que no utilizamos combustible para movilizarnos, sino que, solo la fuerza de nuestro cuerpo. También me siento más saludable, antes pasaba enfermo y débil, en cambio ahora me siento mucho más fuerte, obviamente acompañado todo con una alimentación equilibrada y saludable. </a:t>
            </a:r>
          </a:p>
          <a:p>
            <a:pPr algn="just"/>
            <a:r>
              <a:rPr lang="es-CL" dirty="0"/>
              <a:t>Luego de escucharlos por varios metros en subida, ya no logré seguir tras ellos y tuve que parar a tomar un descanso.</a:t>
            </a:r>
          </a:p>
          <a:p>
            <a:pPr algn="just"/>
            <a:r>
              <a:rPr lang="es-CL" dirty="0"/>
              <a:t>Desde ese día, juré cambiar mis malos hábitos y utilizar más la bicicleta, por el bien mío y del planeta en que vivimos,</a:t>
            </a:r>
          </a:p>
          <a:p>
            <a:pPr algn="just"/>
            <a:endParaRPr lang="es-CL" dirty="0"/>
          </a:p>
        </p:txBody>
      </p:sp>
    </p:spTree>
    <p:extLst>
      <p:ext uri="{BB962C8B-B14F-4D97-AF65-F5344CB8AC3E}">
        <p14:creationId xmlns:p14="http://schemas.microsoft.com/office/powerpoint/2010/main" val="308413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D05489-E162-423F-9EFD-A96B7B07019C}"/>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26EF8639-9DA2-4CFD-BC5F-BC76EF77A0D8}"/>
              </a:ext>
            </a:extLst>
          </p:cNvPr>
          <p:cNvSpPr>
            <a:spLocks noGrp="1"/>
          </p:cNvSpPr>
          <p:nvPr>
            <p:ph sz="half" idx="1"/>
          </p:nvPr>
        </p:nvSpPr>
        <p:spPr/>
        <p:txBody>
          <a:bodyPr/>
          <a:lstStyle/>
          <a:p>
            <a:endParaRPr lang="es-CL"/>
          </a:p>
        </p:txBody>
      </p:sp>
      <p:sp>
        <p:nvSpPr>
          <p:cNvPr id="4" name="Marcador de contenido 3">
            <a:extLst>
              <a:ext uri="{FF2B5EF4-FFF2-40B4-BE49-F238E27FC236}">
                <a16:creationId xmlns:a16="http://schemas.microsoft.com/office/drawing/2014/main" id="{B0449AC5-DB1B-4914-99F0-715355CC04C3}"/>
              </a:ext>
            </a:extLst>
          </p:cNvPr>
          <p:cNvSpPr>
            <a:spLocks noGrp="1"/>
          </p:cNvSpPr>
          <p:nvPr>
            <p:ph sz="half" idx="2"/>
          </p:nvPr>
        </p:nvSpPr>
        <p:spPr/>
        <p:txBody>
          <a:bodyPr/>
          <a:lstStyle/>
          <a:p>
            <a:endParaRPr lang="es-CL"/>
          </a:p>
        </p:txBody>
      </p:sp>
      <p:pic>
        <p:nvPicPr>
          <p:cNvPr id="2050" name="Picture 2" descr="73 mejores imágenes de bicicleta en 2020 | Bicicletas, Bicicletas ...">
            <a:extLst>
              <a:ext uri="{FF2B5EF4-FFF2-40B4-BE49-F238E27FC236}">
                <a16:creationId xmlns:a16="http://schemas.microsoft.com/office/drawing/2014/main" id="{4DA6837D-D858-40C1-BA02-FA56CB1FC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33338"/>
            <a:ext cx="8429625" cy="6791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esquinas redondeadas 4">
            <a:extLst>
              <a:ext uri="{FF2B5EF4-FFF2-40B4-BE49-F238E27FC236}">
                <a16:creationId xmlns:a16="http://schemas.microsoft.com/office/drawing/2014/main" id="{EED8B84F-80B3-42BC-8C14-1FB413C8115E}"/>
              </a:ext>
            </a:extLst>
          </p:cNvPr>
          <p:cNvSpPr/>
          <p:nvPr/>
        </p:nvSpPr>
        <p:spPr>
          <a:xfrm>
            <a:off x="4917536" y="2181726"/>
            <a:ext cx="2453931" cy="1900989"/>
          </a:xfrm>
          <a:custGeom>
            <a:avLst/>
            <a:gdLst>
              <a:gd name="connsiteX0" fmla="*/ 0 w 1619623"/>
              <a:gd name="connsiteY0" fmla="*/ 189835 h 1138989"/>
              <a:gd name="connsiteX1" fmla="*/ 189835 w 1619623"/>
              <a:gd name="connsiteY1" fmla="*/ 0 h 1138989"/>
              <a:gd name="connsiteX2" fmla="*/ 1429788 w 1619623"/>
              <a:gd name="connsiteY2" fmla="*/ 0 h 1138989"/>
              <a:gd name="connsiteX3" fmla="*/ 1619623 w 1619623"/>
              <a:gd name="connsiteY3" fmla="*/ 189835 h 1138989"/>
              <a:gd name="connsiteX4" fmla="*/ 1619623 w 1619623"/>
              <a:gd name="connsiteY4" fmla="*/ 949154 h 1138989"/>
              <a:gd name="connsiteX5" fmla="*/ 1429788 w 1619623"/>
              <a:gd name="connsiteY5" fmla="*/ 1138989 h 1138989"/>
              <a:gd name="connsiteX6" fmla="*/ 189835 w 1619623"/>
              <a:gd name="connsiteY6" fmla="*/ 1138989 h 1138989"/>
              <a:gd name="connsiteX7" fmla="*/ 0 w 1619623"/>
              <a:gd name="connsiteY7" fmla="*/ 949154 h 1138989"/>
              <a:gd name="connsiteX8" fmla="*/ 0 w 1619623"/>
              <a:gd name="connsiteY8" fmla="*/ 189835 h 1138989"/>
              <a:gd name="connsiteX0" fmla="*/ 0 w 2353351"/>
              <a:gd name="connsiteY0" fmla="*/ 470572 h 1419726"/>
              <a:gd name="connsiteX1" fmla="*/ 189835 w 2353351"/>
              <a:gd name="connsiteY1" fmla="*/ 280737 h 1419726"/>
              <a:gd name="connsiteX2" fmla="*/ 2344188 w 2353351"/>
              <a:gd name="connsiteY2" fmla="*/ 0 h 1419726"/>
              <a:gd name="connsiteX3" fmla="*/ 1619623 w 2353351"/>
              <a:gd name="connsiteY3" fmla="*/ 470572 h 1419726"/>
              <a:gd name="connsiteX4" fmla="*/ 1619623 w 2353351"/>
              <a:gd name="connsiteY4" fmla="*/ 1229891 h 1419726"/>
              <a:gd name="connsiteX5" fmla="*/ 1429788 w 2353351"/>
              <a:gd name="connsiteY5" fmla="*/ 1419726 h 1419726"/>
              <a:gd name="connsiteX6" fmla="*/ 189835 w 2353351"/>
              <a:gd name="connsiteY6" fmla="*/ 1419726 h 1419726"/>
              <a:gd name="connsiteX7" fmla="*/ 0 w 2353351"/>
              <a:gd name="connsiteY7" fmla="*/ 1229891 h 1419726"/>
              <a:gd name="connsiteX8" fmla="*/ 0 w 2353351"/>
              <a:gd name="connsiteY8" fmla="*/ 470572 h 1419726"/>
              <a:gd name="connsiteX0" fmla="*/ 0 w 2360198"/>
              <a:gd name="connsiteY0" fmla="*/ 470572 h 1419726"/>
              <a:gd name="connsiteX1" fmla="*/ 189835 w 2360198"/>
              <a:gd name="connsiteY1" fmla="*/ 280737 h 1419726"/>
              <a:gd name="connsiteX2" fmla="*/ 2344188 w 2360198"/>
              <a:gd name="connsiteY2" fmla="*/ 0 h 1419726"/>
              <a:gd name="connsiteX3" fmla="*/ 2004633 w 2360198"/>
              <a:gd name="connsiteY3" fmla="*/ 622972 h 1419726"/>
              <a:gd name="connsiteX4" fmla="*/ 1619623 w 2360198"/>
              <a:gd name="connsiteY4" fmla="*/ 1229891 h 1419726"/>
              <a:gd name="connsiteX5" fmla="*/ 1429788 w 2360198"/>
              <a:gd name="connsiteY5" fmla="*/ 1419726 h 1419726"/>
              <a:gd name="connsiteX6" fmla="*/ 189835 w 2360198"/>
              <a:gd name="connsiteY6" fmla="*/ 1419726 h 1419726"/>
              <a:gd name="connsiteX7" fmla="*/ 0 w 2360198"/>
              <a:gd name="connsiteY7" fmla="*/ 1229891 h 1419726"/>
              <a:gd name="connsiteX8" fmla="*/ 0 w 2360198"/>
              <a:gd name="connsiteY8" fmla="*/ 470572 h 1419726"/>
              <a:gd name="connsiteX0" fmla="*/ 0 w 2360198"/>
              <a:gd name="connsiteY0" fmla="*/ 470572 h 1419726"/>
              <a:gd name="connsiteX1" fmla="*/ 318172 w 2360198"/>
              <a:gd name="connsiteY1" fmla="*/ 360948 h 1419726"/>
              <a:gd name="connsiteX2" fmla="*/ 2344188 w 2360198"/>
              <a:gd name="connsiteY2" fmla="*/ 0 h 1419726"/>
              <a:gd name="connsiteX3" fmla="*/ 2004633 w 2360198"/>
              <a:gd name="connsiteY3" fmla="*/ 622972 h 1419726"/>
              <a:gd name="connsiteX4" fmla="*/ 1619623 w 2360198"/>
              <a:gd name="connsiteY4" fmla="*/ 1229891 h 1419726"/>
              <a:gd name="connsiteX5" fmla="*/ 1429788 w 2360198"/>
              <a:gd name="connsiteY5" fmla="*/ 1419726 h 1419726"/>
              <a:gd name="connsiteX6" fmla="*/ 189835 w 2360198"/>
              <a:gd name="connsiteY6" fmla="*/ 1419726 h 1419726"/>
              <a:gd name="connsiteX7" fmla="*/ 0 w 2360198"/>
              <a:gd name="connsiteY7" fmla="*/ 1229891 h 1419726"/>
              <a:gd name="connsiteX8" fmla="*/ 0 w 2360198"/>
              <a:gd name="connsiteY8" fmla="*/ 470572 h 1419726"/>
              <a:gd name="connsiteX0" fmla="*/ 0 w 2360198"/>
              <a:gd name="connsiteY0" fmla="*/ 470572 h 1419726"/>
              <a:gd name="connsiteX1" fmla="*/ 318172 w 2360198"/>
              <a:gd name="connsiteY1" fmla="*/ 360948 h 1419726"/>
              <a:gd name="connsiteX2" fmla="*/ 2344188 w 2360198"/>
              <a:gd name="connsiteY2" fmla="*/ 0 h 1419726"/>
              <a:gd name="connsiteX3" fmla="*/ 2004633 w 2360198"/>
              <a:gd name="connsiteY3" fmla="*/ 622972 h 1419726"/>
              <a:gd name="connsiteX4" fmla="*/ 1619623 w 2360198"/>
              <a:gd name="connsiteY4" fmla="*/ 1229891 h 1419726"/>
              <a:gd name="connsiteX5" fmla="*/ 1429788 w 2360198"/>
              <a:gd name="connsiteY5" fmla="*/ 1419726 h 1419726"/>
              <a:gd name="connsiteX6" fmla="*/ 189835 w 2360198"/>
              <a:gd name="connsiteY6" fmla="*/ 1419726 h 1419726"/>
              <a:gd name="connsiteX7" fmla="*/ 320843 w 2360198"/>
              <a:gd name="connsiteY7" fmla="*/ 1141660 h 1419726"/>
              <a:gd name="connsiteX8" fmla="*/ 0 w 2360198"/>
              <a:gd name="connsiteY8" fmla="*/ 470572 h 1419726"/>
              <a:gd name="connsiteX0" fmla="*/ 0 w 2360198"/>
              <a:gd name="connsiteY0" fmla="*/ 470572 h 1748589"/>
              <a:gd name="connsiteX1" fmla="*/ 318172 w 2360198"/>
              <a:gd name="connsiteY1" fmla="*/ 360948 h 1748589"/>
              <a:gd name="connsiteX2" fmla="*/ 2344188 w 2360198"/>
              <a:gd name="connsiteY2" fmla="*/ 0 h 1748589"/>
              <a:gd name="connsiteX3" fmla="*/ 2004633 w 2360198"/>
              <a:gd name="connsiteY3" fmla="*/ 622972 h 1748589"/>
              <a:gd name="connsiteX4" fmla="*/ 1619623 w 2360198"/>
              <a:gd name="connsiteY4" fmla="*/ 1229891 h 1748589"/>
              <a:gd name="connsiteX5" fmla="*/ 1429788 w 2360198"/>
              <a:gd name="connsiteY5" fmla="*/ 1419726 h 1748589"/>
              <a:gd name="connsiteX6" fmla="*/ 751308 w 2360198"/>
              <a:gd name="connsiteY6" fmla="*/ 1748589 h 1748589"/>
              <a:gd name="connsiteX7" fmla="*/ 320843 w 2360198"/>
              <a:gd name="connsiteY7" fmla="*/ 1141660 h 1748589"/>
              <a:gd name="connsiteX8" fmla="*/ 0 w 2360198"/>
              <a:gd name="connsiteY8" fmla="*/ 470572 h 1748589"/>
              <a:gd name="connsiteX0" fmla="*/ 0 w 2360198"/>
              <a:gd name="connsiteY0" fmla="*/ 470572 h 1748589"/>
              <a:gd name="connsiteX1" fmla="*/ 318172 w 2360198"/>
              <a:gd name="connsiteY1" fmla="*/ 360948 h 1748589"/>
              <a:gd name="connsiteX2" fmla="*/ 2344188 w 2360198"/>
              <a:gd name="connsiteY2" fmla="*/ 0 h 1748589"/>
              <a:gd name="connsiteX3" fmla="*/ 2004633 w 2360198"/>
              <a:gd name="connsiteY3" fmla="*/ 622972 h 1748589"/>
              <a:gd name="connsiteX4" fmla="*/ 1619623 w 2360198"/>
              <a:gd name="connsiteY4" fmla="*/ 1229891 h 1748589"/>
              <a:gd name="connsiteX5" fmla="*/ 1491285 w 2360198"/>
              <a:gd name="connsiteY5" fmla="*/ 1339516 h 1748589"/>
              <a:gd name="connsiteX6" fmla="*/ 1429788 w 2360198"/>
              <a:gd name="connsiteY6" fmla="*/ 1419726 h 1748589"/>
              <a:gd name="connsiteX7" fmla="*/ 751308 w 2360198"/>
              <a:gd name="connsiteY7" fmla="*/ 1748589 h 1748589"/>
              <a:gd name="connsiteX8" fmla="*/ 320843 w 2360198"/>
              <a:gd name="connsiteY8" fmla="*/ 1141660 h 1748589"/>
              <a:gd name="connsiteX9" fmla="*/ 0 w 2360198"/>
              <a:gd name="connsiteY9" fmla="*/ 470572 h 1748589"/>
              <a:gd name="connsiteX0" fmla="*/ 0 w 2360198"/>
              <a:gd name="connsiteY0" fmla="*/ 470572 h 1748589"/>
              <a:gd name="connsiteX1" fmla="*/ 318172 w 2360198"/>
              <a:gd name="connsiteY1" fmla="*/ 360948 h 1748589"/>
              <a:gd name="connsiteX2" fmla="*/ 2344188 w 2360198"/>
              <a:gd name="connsiteY2" fmla="*/ 0 h 1748589"/>
              <a:gd name="connsiteX3" fmla="*/ 2004633 w 2360198"/>
              <a:gd name="connsiteY3" fmla="*/ 622972 h 1748589"/>
              <a:gd name="connsiteX4" fmla="*/ 1587539 w 2360198"/>
              <a:gd name="connsiteY4" fmla="*/ 1229891 h 1748589"/>
              <a:gd name="connsiteX5" fmla="*/ 1491285 w 2360198"/>
              <a:gd name="connsiteY5" fmla="*/ 1339516 h 1748589"/>
              <a:gd name="connsiteX6" fmla="*/ 1429788 w 2360198"/>
              <a:gd name="connsiteY6" fmla="*/ 1419726 h 1748589"/>
              <a:gd name="connsiteX7" fmla="*/ 751308 w 2360198"/>
              <a:gd name="connsiteY7" fmla="*/ 1748589 h 1748589"/>
              <a:gd name="connsiteX8" fmla="*/ 320843 w 2360198"/>
              <a:gd name="connsiteY8" fmla="*/ 1141660 h 1748589"/>
              <a:gd name="connsiteX9" fmla="*/ 0 w 2360198"/>
              <a:gd name="connsiteY9" fmla="*/ 470572 h 1748589"/>
              <a:gd name="connsiteX0" fmla="*/ 0 w 2453931"/>
              <a:gd name="connsiteY0" fmla="*/ 486614 h 1764631"/>
              <a:gd name="connsiteX1" fmla="*/ 318172 w 2453931"/>
              <a:gd name="connsiteY1" fmla="*/ 376990 h 1764631"/>
              <a:gd name="connsiteX2" fmla="*/ 2440440 w 2453931"/>
              <a:gd name="connsiteY2" fmla="*/ 0 h 1764631"/>
              <a:gd name="connsiteX3" fmla="*/ 2004633 w 2453931"/>
              <a:gd name="connsiteY3" fmla="*/ 639014 h 1764631"/>
              <a:gd name="connsiteX4" fmla="*/ 1587539 w 2453931"/>
              <a:gd name="connsiteY4" fmla="*/ 1245933 h 1764631"/>
              <a:gd name="connsiteX5" fmla="*/ 1491285 w 2453931"/>
              <a:gd name="connsiteY5" fmla="*/ 1355558 h 1764631"/>
              <a:gd name="connsiteX6" fmla="*/ 1429788 w 2453931"/>
              <a:gd name="connsiteY6" fmla="*/ 1435768 h 1764631"/>
              <a:gd name="connsiteX7" fmla="*/ 751308 w 2453931"/>
              <a:gd name="connsiteY7" fmla="*/ 1764631 h 1764631"/>
              <a:gd name="connsiteX8" fmla="*/ 320843 w 2453931"/>
              <a:gd name="connsiteY8" fmla="*/ 1157702 h 1764631"/>
              <a:gd name="connsiteX9" fmla="*/ 0 w 2453931"/>
              <a:gd name="connsiteY9" fmla="*/ 486614 h 1764631"/>
              <a:gd name="connsiteX0" fmla="*/ 0 w 2453931"/>
              <a:gd name="connsiteY0" fmla="*/ 486614 h 1900989"/>
              <a:gd name="connsiteX1" fmla="*/ 318172 w 2453931"/>
              <a:gd name="connsiteY1" fmla="*/ 376990 h 1900989"/>
              <a:gd name="connsiteX2" fmla="*/ 2440440 w 2453931"/>
              <a:gd name="connsiteY2" fmla="*/ 0 h 1900989"/>
              <a:gd name="connsiteX3" fmla="*/ 2004633 w 2453931"/>
              <a:gd name="connsiteY3" fmla="*/ 639014 h 1900989"/>
              <a:gd name="connsiteX4" fmla="*/ 1587539 w 2453931"/>
              <a:gd name="connsiteY4" fmla="*/ 1245933 h 1900989"/>
              <a:gd name="connsiteX5" fmla="*/ 1491285 w 2453931"/>
              <a:gd name="connsiteY5" fmla="*/ 1355558 h 1900989"/>
              <a:gd name="connsiteX6" fmla="*/ 1429788 w 2453931"/>
              <a:gd name="connsiteY6" fmla="*/ 1435768 h 1900989"/>
              <a:gd name="connsiteX7" fmla="*/ 775371 w 2453931"/>
              <a:gd name="connsiteY7" fmla="*/ 1900989 h 1900989"/>
              <a:gd name="connsiteX8" fmla="*/ 320843 w 2453931"/>
              <a:gd name="connsiteY8" fmla="*/ 1157702 h 1900989"/>
              <a:gd name="connsiteX9" fmla="*/ 0 w 2453931"/>
              <a:gd name="connsiteY9" fmla="*/ 486614 h 190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3931" h="1900989">
                <a:moveTo>
                  <a:pt x="0" y="486614"/>
                </a:moveTo>
                <a:cubicBezTo>
                  <a:pt x="0" y="381771"/>
                  <a:pt x="213329" y="376990"/>
                  <a:pt x="318172" y="376990"/>
                </a:cubicBezTo>
                <a:cubicBezTo>
                  <a:pt x="731490" y="376990"/>
                  <a:pt x="2027122" y="0"/>
                  <a:pt x="2440440" y="0"/>
                </a:cubicBezTo>
                <a:cubicBezTo>
                  <a:pt x="2545283" y="0"/>
                  <a:pt x="2004633" y="534171"/>
                  <a:pt x="2004633" y="639014"/>
                </a:cubicBezTo>
                <a:lnTo>
                  <a:pt x="1587539" y="1245933"/>
                </a:lnTo>
                <a:cubicBezTo>
                  <a:pt x="1518023" y="1368030"/>
                  <a:pt x="1522924" y="1323919"/>
                  <a:pt x="1491285" y="1355558"/>
                </a:cubicBezTo>
                <a:cubicBezTo>
                  <a:pt x="1459646" y="1387197"/>
                  <a:pt x="1569160" y="1370263"/>
                  <a:pt x="1429788" y="1435768"/>
                </a:cubicBezTo>
                <a:lnTo>
                  <a:pt x="775371" y="1900989"/>
                </a:lnTo>
                <a:cubicBezTo>
                  <a:pt x="670528" y="1900989"/>
                  <a:pt x="320843" y="1262545"/>
                  <a:pt x="320843" y="1157702"/>
                </a:cubicBezTo>
                <a:lnTo>
                  <a:pt x="0" y="486614"/>
                </a:lnTo>
                <a:close/>
              </a:path>
            </a:pathLst>
          </a:custGeom>
          <a:solidFill>
            <a:srgbClr val="92D05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s-CL" dirty="0"/>
              <a:t>BENEFICIOS BICICLETA</a:t>
            </a:r>
          </a:p>
        </p:txBody>
      </p:sp>
      <p:sp>
        <p:nvSpPr>
          <p:cNvPr id="7" name="Rectángulo: esquinas redondeadas 6">
            <a:extLst>
              <a:ext uri="{FF2B5EF4-FFF2-40B4-BE49-F238E27FC236}">
                <a16:creationId xmlns:a16="http://schemas.microsoft.com/office/drawing/2014/main" id="{04D3903D-4259-4D84-914B-36F1BD50668F}"/>
              </a:ext>
            </a:extLst>
          </p:cNvPr>
          <p:cNvSpPr/>
          <p:nvPr/>
        </p:nvSpPr>
        <p:spPr>
          <a:xfrm>
            <a:off x="3770934" y="778042"/>
            <a:ext cx="1965158" cy="556357"/>
          </a:xfrm>
          <a:custGeom>
            <a:avLst/>
            <a:gdLst>
              <a:gd name="connsiteX0" fmla="*/ 0 w 1435769"/>
              <a:gd name="connsiteY0" fmla="*/ 91858 h 551137"/>
              <a:gd name="connsiteX1" fmla="*/ 91858 w 1435769"/>
              <a:gd name="connsiteY1" fmla="*/ 0 h 551137"/>
              <a:gd name="connsiteX2" fmla="*/ 1343911 w 1435769"/>
              <a:gd name="connsiteY2" fmla="*/ 0 h 551137"/>
              <a:gd name="connsiteX3" fmla="*/ 1435769 w 1435769"/>
              <a:gd name="connsiteY3" fmla="*/ 91858 h 551137"/>
              <a:gd name="connsiteX4" fmla="*/ 1435769 w 1435769"/>
              <a:gd name="connsiteY4" fmla="*/ 459279 h 551137"/>
              <a:gd name="connsiteX5" fmla="*/ 1343911 w 1435769"/>
              <a:gd name="connsiteY5" fmla="*/ 551137 h 551137"/>
              <a:gd name="connsiteX6" fmla="*/ 91858 w 1435769"/>
              <a:gd name="connsiteY6" fmla="*/ 551137 h 551137"/>
              <a:gd name="connsiteX7" fmla="*/ 0 w 1435769"/>
              <a:gd name="connsiteY7" fmla="*/ 459279 h 551137"/>
              <a:gd name="connsiteX8" fmla="*/ 0 w 1435769"/>
              <a:gd name="connsiteY8" fmla="*/ 91858 h 551137"/>
              <a:gd name="connsiteX0" fmla="*/ 0 w 1965158"/>
              <a:gd name="connsiteY0" fmla="*/ 91858 h 551137"/>
              <a:gd name="connsiteX1" fmla="*/ 91858 w 1965158"/>
              <a:gd name="connsiteY1" fmla="*/ 0 h 551137"/>
              <a:gd name="connsiteX2" fmla="*/ 1343911 w 1965158"/>
              <a:gd name="connsiteY2" fmla="*/ 0 h 551137"/>
              <a:gd name="connsiteX3" fmla="*/ 1965158 w 1965158"/>
              <a:gd name="connsiteY3" fmla="*/ 348531 h 551137"/>
              <a:gd name="connsiteX4" fmla="*/ 1435769 w 1965158"/>
              <a:gd name="connsiteY4" fmla="*/ 459279 h 551137"/>
              <a:gd name="connsiteX5" fmla="*/ 1343911 w 1965158"/>
              <a:gd name="connsiteY5" fmla="*/ 551137 h 551137"/>
              <a:gd name="connsiteX6" fmla="*/ 91858 w 1965158"/>
              <a:gd name="connsiteY6" fmla="*/ 551137 h 551137"/>
              <a:gd name="connsiteX7" fmla="*/ 0 w 1965158"/>
              <a:gd name="connsiteY7" fmla="*/ 459279 h 551137"/>
              <a:gd name="connsiteX8" fmla="*/ 0 w 1965158"/>
              <a:gd name="connsiteY8" fmla="*/ 91858 h 551137"/>
              <a:gd name="connsiteX0" fmla="*/ 0 w 1965158"/>
              <a:gd name="connsiteY0" fmla="*/ 91858 h 556357"/>
              <a:gd name="connsiteX1" fmla="*/ 91858 w 1965158"/>
              <a:gd name="connsiteY1" fmla="*/ 0 h 556357"/>
              <a:gd name="connsiteX2" fmla="*/ 1343911 w 1965158"/>
              <a:gd name="connsiteY2" fmla="*/ 0 h 556357"/>
              <a:gd name="connsiteX3" fmla="*/ 1965158 w 1965158"/>
              <a:gd name="connsiteY3" fmla="*/ 348531 h 556357"/>
              <a:gd name="connsiteX4" fmla="*/ 1724527 w 1965158"/>
              <a:gd name="connsiteY4" fmla="*/ 523447 h 556357"/>
              <a:gd name="connsiteX5" fmla="*/ 1343911 w 1965158"/>
              <a:gd name="connsiteY5" fmla="*/ 551137 h 556357"/>
              <a:gd name="connsiteX6" fmla="*/ 91858 w 1965158"/>
              <a:gd name="connsiteY6" fmla="*/ 551137 h 556357"/>
              <a:gd name="connsiteX7" fmla="*/ 0 w 1965158"/>
              <a:gd name="connsiteY7" fmla="*/ 459279 h 556357"/>
              <a:gd name="connsiteX8" fmla="*/ 0 w 1965158"/>
              <a:gd name="connsiteY8" fmla="*/ 91858 h 55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5158" h="556357">
                <a:moveTo>
                  <a:pt x="0" y="91858"/>
                </a:moveTo>
                <a:cubicBezTo>
                  <a:pt x="0" y="41126"/>
                  <a:pt x="41126" y="0"/>
                  <a:pt x="91858" y="0"/>
                </a:cubicBezTo>
                <a:lnTo>
                  <a:pt x="1343911" y="0"/>
                </a:lnTo>
                <a:cubicBezTo>
                  <a:pt x="1394643" y="0"/>
                  <a:pt x="1965158" y="297799"/>
                  <a:pt x="1965158" y="348531"/>
                </a:cubicBezTo>
                <a:cubicBezTo>
                  <a:pt x="1965158" y="471005"/>
                  <a:pt x="1724527" y="400973"/>
                  <a:pt x="1724527" y="523447"/>
                </a:cubicBezTo>
                <a:cubicBezTo>
                  <a:pt x="1724527" y="574179"/>
                  <a:pt x="1394643" y="551137"/>
                  <a:pt x="1343911" y="551137"/>
                </a:cubicBezTo>
                <a:lnTo>
                  <a:pt x="91858" y="551137"/>
                </a:lnTo>
                <a:cubicBezTo>
                  <a:pt x="41126" y="551137"/>
                  <a:pt x="0" y="510011"/>
                  <a:pt x="0" y="459279"/>
                </a:cubicBezTo>
                <a:lnTo>
                  <a:pt x="0" y="91858"/>
                </a:lnTo>
                <a:close/>
              </a:path>
            </a:pathLst>
          </a:custGeom>
          <a:solidFill>
            <a:srgbClr val="92D05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s-CL" dirty="0"/>
              <a:t>MEJORA EL ÁNIMO</a:t>
            </a:r>
          </a:p>
        </p:txBody>
      </p:sp>
      <p:sp>
        <p:nvSpPr>
          <p:cNvPr id="8" name="Rectángulo: esquinas redondeadas 7">
            <a:extLst>
              <a:ext uri="{FF2B5EF4-FFF2-40B4-BE49-F238E27FC236}">
                <a16:creationId xmlns:a16="http://schemas.microsoft.com/office/drawing/2014/main" id="{7C73F58F-1C48-42DB-8FEA-81491927306E}"/>
              </a:ext>
            </a:extLst>
          </p:cNvPr>
          <p:cNvSpPr/>
          <p:nvPr/>
        </p:nvSpPr>
        <p:spPr>
          <a:xfrm>
            <a:off x="7135369" y="1329179"/>
            <a:ext cx="2337815" cy="383753"/>
          </a:xfrm>
          <a:prstGeom prst="roundRect">
            <a:avLst/>
          </a:prstGeom>
          <a:solidFill>
            <a:srgbClr val="92D05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s-CL" dirty="0"/>
              <a:t>LA SALUD MENTAL</a:t>
            </a:r>
          </a:p>
        </p:txBody>
      </p:sp>
      <p:sp>
        <p:nvSpPr>
          <p:cNvPr id="12" name="Elipse 11">
            <a:extLst>
              <a:ext uri="{FF2B5EF4-FFF2-40B4-BE49-F238E27FC236}">
                <a16:creationId xmlns:a16="http://schemas.microsoft.com/office/drawing/2014/main" id="{1D8572C7-0DDA-42EB-926A-BC5C6B37D3EB}"/>
              </a:ext>
            </a:extLst>
          </p:cNvPr>
          <p:cNvSpPr/>
          <p:nvPr/>
        </p:nvSpPr>
        <p:spPr>
          <a:xfrm>
            <a:off x="2092768" y="3074959"/>
            <a:ext cx="2977565" cy="2895600"/>
          </a:xfrm>
          <a:prstGeom prst="ellipse">
            <a:avLst/>
          </a:prstGeom>
          <a:solidFill>
            <a:srgbClr val="92D05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s-CL" dirty="0"/>
              <a:t>TE FORTALECE FÍSICAMENTE</a:t>
            </a:r>
          </a:p>
        </p:txBody>
      </p:sp>
      <p:sp>
        <p:nvSpPr>
          <p:cNvPr id="18" name="Elipse 17">
            <a:extLst>
              <a:ext uri="{FF2B5EF4-FFF2-40B4-BE49-F238E27FC236}">
                <a16:creationId xmlns:a16="http://schemas.microsoft.com/office/drawing/2014/main" id="{FA3866F5-B28F-4ADE-AEFE-881FDACF4873}"/>
              </a:ext>
            </a:extLst>
          </p:cNvPr>
          <p:cNvSpPr/>
          <p:nvPr/>
        </p:nvSpPr>
        <p:spPr>
          <a:xfrm>
            <a:off x="6969568" y="3074959"/>
            <a:ext cx="2977565" cy="2895600"/>
          </a:xfrm>
          <a:prstGeom prst="ellipse">
            <a:avLst/>
          </a:prstGeom>
          <a:solidFill>
            <a:srgbClr val="92D05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s-CL" dirty="0"/>
              <a:t>NO CONTAMINA</a:t>
            </a:r>
          </a:p>
        </p:txBody>
      </p:sp>
    </p:spTree>
    <p:extLst>
      <p:ext uri="{BB962C8B-B14F-4D97-AF65-F5344CB8AC3E}">
        <p14:creationId xmlns:p14="http://schemas.microsoft.com/office/powerpoint/2010/main" val="390582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ción de contenido 13"/>
          <p:cNvSpPr>
            <a:spLocks noGrp="1"/>
          </p:cNvSpPr>
          <p:nvPr>
            <p:ph idx="1"/>
          </p:nvPr>
        </p:nvSpPr>
        <p:spPr/>
        <p:txBody>
          <a:bodyPr rtlCol="0"/>
          <a:lstStyle/>
          <a:p>
            <a:pPr marL="82296" lvl="0" indent="0" rtl="0">
              <a:buNone/>
            </a:pPr>
            <a:endParaRPr lang="es-ES" dirty="0"/>
          </a:p>
          <a:p>
            <a:pPr lvl="0" rtl="0"/>
            <a:r>
              <a:rPr lang="es-ES" dirty="0"/>
              <a:t>No entienden lo que leen.</a:t>
            </a:r>
          </a:p>
          <a:p>
            <a:pPr lvl="0" rtl="0"/>
            <a:r>
              <a:rPr lang="es-ES" dirty="0"/>
              <a:t>Deben releer con disgusto y desmotivación.</a:t>
            </a:r>
          </a:p>
          <a:p>
            <a:pPr lvl="0" rtl="0"/>
            <a:endParaRPr lang="es-ES" dirty="0"/>
          </a:p>
        </p:txBody>
      </p:sp>
      <p:sp>
        <p:nvSpPr>
          <p:cNvPr id="2" name="Rectángulo: esquinas redondeadas 1">
            <a:extLst>
              <a:ext uri="{FF2B5EF4-FFF2-40B4-BE49-F238E27FC236}">
                <a16:creationId xmlns:a16="http://schemas.microsoft.com/office/drawing/2014/main" id="{A7FC976E-050E-4C8B-BE74-4C308F73CAE5}"/>
              </a:ext>
            </a:extLst>
          </p:cNvPr>
          <p:cNvSpPr/>
          <p:nvPr/>
        </p:nvSpPr>
        <p:spPr>
          <a:xfrm>
            <a:off x="1914144" y="304800"/>
            <a:ext cx="7822095" cy="1143000"/>
          </a:xfrm>
          <a:prstGeom prst="roundRect">
            <a:avLst/>
          </a:prstGeom>
          <a:solidFill>
            <a:srgbClr val="F30DB7"/>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4000" dirty="0"/>
              <a:t>Les ha ocurrido que…</a:t>
            </a:r>
            <a:endParaRPr lang="es-CL" sz="4000" dirty="0"/>
          </a:p>
        </p:txBody>
      </p:sp>
      <p:pic>
        <p:nvPicPr>
          <p:cNvPr id="2050" name="Picture 2" descr="Leer Niño: Imágenes, fotos de stock y vectores | Shutterstock">
            <a:extLst>
              <a:ext uri="{FF2B5EF4-FFF2-40B4-BE49-F238E27FC236}">
                <a16:creationId xmlns:a16="http://schemas.microsoft.com/office/drawing/2014/main" id="{6C19B4A0-F8F5-4E70-8C54-14DD04FE68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212"/>
          <a:stretch/>
        </p:blipFill>
        <p:spPr bwMode="auto">
          <a:xfrm>
            <a:off x="7642363" y="3800400"/>
            <a:ext cx="3467100" cy="244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El párrafo">
            <a:extLst>
              <a:ext uri="{FF2B5EF4-FFF2-40B4-BE49-F238E27FC236}">
                <a16:creationId xmlns:a16="http://schemas.microsoft.com/office/drawing/2014/main" id="{30511310-5BEC-4504-AC2E-8A8537F2E0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9507" y="3429000"/>
            <a:ext cx="4130844" cy="31012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WhatsApp Ptt 2020-05-25 at 12.42.02">
            <a:hlinkClick r:id="" action="ppaction://media"/>
            <a:extLst>
              <a:ext uri="{FF2B5EF4-FFF2-40B4-BE49-F238E27FC236}">
                <a16:creationId xmlns:a16="http://schemas.microsoft.com/office/drawing/2014/main" id="{4CEDB6FD-A78F-4DB4-9B8D-73E63FAD0F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pic>
        <p:nvPicPr>
          <p:cNvPr id="8" name="Picture 2" descr="Libro discusión club escuela lectura, libro, texto, rectángulo ...">
            <a:extLst>
              <a:ext uri="{FF2B5EF4-FFF2-40B4-BE49-F238E27FC236}">
                <a16:creationId xmlns:a16="http://schemas.microsoft.com/office/drawing/2014/main" id="{60E1C02A-FAEA-40C2-A870-66473C55847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610" t="5978" r="21473" b="6632"/>
          <a:stretch/>
        </p:blipFill>
        <p:spPr bwMode="auto">
          <a:xfrm>
            <a:off x="10414498" y="304800"/>
            <a:ext cx="1389930" cy="1241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95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id="{846683E9-5FFA-447F-A186-CEC286217D91}"/>
              </a:ext>
            </a:extLst>
          </p:cNvPr>
          <p:cNvSpPr>
            <a:spLocks noGrp="1"/>
          </p:cNvSpPr>
          <p:nvPr>
            <p:ph idx="1"/>
          </p:nvPr>
        </p:nvSpPr>
        <p:spPr/>
        <p:txBody>
          <a:bodyPr/>
          <a:lstStyle/>
          <a:p>
            <a:endParaRPr lang="es-CL" dirty="0"/>
          </a:p>
          <a:p>
            <a:r>
              <a:rPr lang="es-CL" dirty="0"/>
              <a:t>Aplicar nuevas estrategias de síntesis y registros de ideas relevantes en diversos textos.</a:t>
            </a:r>
          </a:p>
        </p:txBody>
      </p:sp>
      <p:sp>
        <p:nvSpPr>
          <p:cNvPr id="9" name="Rectángulo: esquinas redondeadas 8">
            <a:extLst>
              <a:ext uri="{FF2B5EF4-FFF2-40B4-BE49-F238E27FC236}">
                <a16:creationId xmlns:a16="http://schemas.microsoft.com/office/drawing/2014/main" id="{E59F11BC-AF35-46E5-931E-06BC975F845A}"/>
              </a:ext>
            </a:extLst>
          </p:cNvPr>
          <p:cNvSpPr/>
          <p:nvPr/>
        </p:nvSpPr>
        <p:spPr>
          <a:xfrm>
            <a:off x="1914144" y="255105"/>
            <a:ext cx="4572000" cy="1232452"/>
          </a:xfrm>
          <a:prstGeom prst="roundRect">
            <a:avLst/>
          </a:prstGeom>
          <a:solidFill>
            <a:srgbClr val="F30DB7"/>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s-CL" sz="4400" dirty="0"/>
              <a:t>Objetivo</a:t>
            </a:r>
          </a:p>
        </p:txBody>
      </p:sp>
      <p:pic>
        <p:nvPicPr>
          <p:cNvPr id="11" name="Picture 2" descr="Estrategias para MEJORAR LA LECTURA en los niños (con imágenes ...">
            <a:extLst>
              <a:ext uri="{FF2B5EF4-FFF2-40B4-BE49-F238E27FC236}">
                <a16:creationId xmlns:a16="http://schemas.microsoft.com/office/drawing/2014/main" id="{2A26DA24-9FAE-47EB-B395-00048650D6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3017" y="3429000"/>
            <a:ext cx="4243464" cy="32917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Libro discusión club escuela lectura, libro, texto, rectángulo ...">
            <a:extLst>
              <a:ext uri="{FF2B5EF4-FFF2-40B4-BE49-F238E27FC236}">
                <a16:creationId xmlns:a16="http://schemas.microsoft.com/office/drawing/2014/main" id="{A0AD0FA6-3D10-4EEA-A835-EB9E564F1DE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610" t="5978" r="21473" b="6632"/>
          <a:stretch/>
        </p:blipFill>
        <p:spPr bwMode="auto">
          <a:xfrm>
            <a:off x="10277856" y="318053"/>
            <a:ext cx="1389930" cy="1241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WhatsApp Ptt 2020-06-01 at 15.45.04">
            <a:hlinkClick r:id="" action="ppaction://media"/>
            <a:extLst>
              <a:ext uri="{FF2B5EF4-FFF2-40B4-BE49-F238E27FC236}">
                <a16:creationId xmlns:a16="http://schemas.microsoft.com/office/drawing/2014/main" id="{66811E3E-C989-40D4-95FB-973B9A25562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pic>
        <p:nvPicPr>
          <p:cNvPr id="3" name="WhatsApp Ptt 2020-06-01 at 15.46.49">
            <a:hlinkClick r:id="" action="ppaction://media"/>
            <a:extLst>
              <a:ext uri="{FF2B5EF4-FFF2-40B4-BE49-F238E27FC236}">
                <a16:creationId xmlns:a16="http://schemas.microsoft.com/office/drawing/2014/main" id="{CCF89248-28B4-4189-A867-7D46AB820FF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998781" y="4314272"/>
            <a:ext cx="487363" cy="487363"/>
          </a:xfrm>
          <a:prstGeom prst="rect">
            <a:avLst/>
          </a:prstGeom>
        </p:spPr>
      </p:pic>
    </p:spTree>
    <p:extLst>
      <p:ext uri="{BB962C8B-B14F-4D97-AF65-F5344CB8AC3E}">
        <p14:creationId xmlns:p14="http://schemas.microsoft.com/office/powerpoint/2010/main" val="30657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40" fill="hold"/>
                                        <p:tgtEl>
                                          <p:spTgt spid="2"/>
                                        </p:tgtEl>
                                      </p:cBhvr>
                                    </p:cmd>
                                  </p:childTnLst>
                                </p:cTn>
                              </p:par>
                            </p:childTnLst>
                          </p:cTn>
                        </p:par>
                        <p:par>
                          <p:cTn id="7" fill="hold">
                            <p:stCondLst>
                              <p:cond delay="20140"/>
                            </p:stCondLst>
                            <p:childTnLst>
                              <p:par>
                                <p:cTn id="8" presetID="1" presetClass="mediacall" presetSubtype="0" fill="hold" nodeType="afterEffect">
                                  <p:stCondLst>
                                    <p:cond delay="0"/>
                                  </p:stCondLst>
                                  <p:childTnLst>
                                    <p:cmd type="call" cmd="playFrom(0.0)">
                                      <p:cBhvr>
                                        <p:cTn id="9" dur="31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r>
              <a:rPr lang="es-CL" dirty="0"/>
              <a:t>Para comenzar, recordemos…</a:t>
            </a:r>
            <a:endParaRPr lang="es-ES" dirty="0"/>
          </a:p>
        </p:txBody>
      </p:sp>
      <p:sp>
        <p:nvSpPr>
          <p:cNvPr id="11" name="Marcador de posición de contenido 10"/>
          <p:cNvSpPr>
            <a:spLocks noGrp="1"/>
          </p:cNvSpPr>
          <p:nvPr>
            <p:ph sz="half" idx="2"/>
          </p:nvPr>
        </p:nvSpPr>
        <p:spPr/>
        <p:txBody>
          <a:bodyPr rtlCol="0"/>
          <a:lstStyle/>
          <a:p>
            <a:r>
              <a:rPr lang="es-CL" dirty="0"/>
              <a:t>Unidad principal del texto.</a:t>
            </a:r>
          </a:p>
          <a:p>
            <a:endParaRPr lang="es-CL" dirty="0"/>
          </a:p>
          <a:p>
            <a:r>
              <a:rPr lang="es-CL" dirty="0"/>
              <a:t>Conjunto de frases relacionadas. </a:t>
            </a:r>
          </a:p>
          <a:p>
            <a:endParaRPr lang="es-CL" dirty="0"/>
          </a:p>
          <a:p>
            <a:r>
              <a:rPr lang="es-CL" dirty="0"/>
              <a:t>Desarrollan un único tema.</a:t>
            </a:r>
            <a:endParaRPr lang="es-ES" dirty="0"/>
          </a:p>
        </p:txBody>
      </p:sp>
      <p:sp>
        <p:nvSpPr>
          <p:cNvPr id="6" name="Pergamino: vertical 5">
            <a:extLst>
              <a:ext uri="{FF2B5EF4-FFF2-40B4-BE49-F238E27FC236}">
                <a16:creationId xmlns:a16="http://schemas.microsoft.com/office/drawing/2014/main" id="{1BFDFF3F-0B4E-4049-ACA4-A668EFDA1E61}"/>
              </a:ext>
            </a:extLst>
          </p:cNvPr>
          <p:cNvSpPr/>
          <p:nvPr/>
        </p:nvSpPr>
        <p:spPr>
          <a:xfrm>
            <a:off x="2037522" y="1331843"/>
            <a:ext cx="3677479" cy="3790123"/>
          </a:xfrm>
          <a:prstGeom prst="verticalScroll">
            <a:avLst/>
          </a:prstGeom>
        </p:spPr>
        <p:style>
          <a:lnRef idx="1">
            <a:schemeClr val="accent2"/>
          </a:lnRef>
          <a:fillRef idx="3">
            <a:schemeClr val="accent2"/>
          </a:fillRef>
          <a:effectRef idx="2">
            <a:schemeClr val="accent2"/>
          </a:effectRef>
          <a:fontRef idx="minor">
            <a:schemeClr val="lt1"/>
          </a:fontRef>
        </p:style>
        <p:txBody>
          <a:bodyPr rtlCol="0" anchor="ctr"/>
          <a:lstStyle/>
          <a:p>
            <a:r>
              <a:rPr lang="es-CL" sz="5400" dirty="0"/>
              <a:t>El párrafo</a:t>
            </a:r>
          </a:p>
        </p:txBody>
      </p:sp>
      <p:pic>
        <p:nvPicPr>
          <p:cNvPr id="7" name="WhatsApp Ptt 2020-05-25 at 12.43.19">
            <a:hlinkClick r:id="" action="ppaction://media"/>
            <a:extLst>
              <a:ext uri="{FF2B5EF4-FFF2-40B4-BE49-F238E27FC236}">
                <a16:creationId xmlns:a16="http://schemas.microsoft.com/office/drawing/2014/main" id="{454DE948-D7D1-47CD-BE0C-893E4DE74E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9" name="Picture 2" descr="Libro discusión club escuela lectura, libro, texto, rectángulo ...">
            <a:extLst>
              <a:ext uri="{FF2B5EF4-FFF2-40B4-BE49-F238E27FC236}">
                <a16:creationId xmlns:a16="http://schemas.microsoft.com/office/drawing/2014/main" id="{D10B523A-2FEC-41F5-8D9D-61EA492805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610" t="5978" r="21473" b="6632"/>
          <a:stretch/>
        </p:blipFill>
        <p:spPr bwMode="auto">
          <a:xfrm>
            <a:off x="10486581" y="225074"/>
            <a:ext cx="1389930" cy="1241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83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6EC8E41-D24C-4D4A-B379-E3713022D896}"/>
              </a:ext>
            </a:extLst>
          </p:cNvPr>
          <p:cNvSpPr>
            <a:spLocks noGrp="1"/>
          </p:cNvSpPr>
          <p:nvPr>
            <p:ph sz="half" idx="1"/>
          </p:nvPr>
        </p:nvSpPr>
        <p:spPr/>
        <p:txBody>
          <a:bodyPr>
            <a:normAutofit fontScale="92500" lnSpcReduction="10000"/>
          </a:bodyPr>
          <a:lstStyle/>
          <a:p>
            <a:r>
              <a:rPr lang="es-ES" dirty="0"/>
              <a:t>Al inicio de cada párrafo se deja un pequeño espacio en blanco, denominado </a:t>
            </a:r>
            <a:r>
              <a:rPr lang="es-ES" b="1" dirty="0"/>
              <a:t>sangría</a:t>
            </a:r>
            <a:r>
              <a:rPr lang="es-ES" dirty="0"/>
              <a:t>.</a:t>
            </a:r>
          </a:p>
          <a:p>
            <a:r>
              <a:rPr lang="es-ES" dirty="0"/>
              <a:t>Siempre un párrafo comienza con mayúscula.</a:t>
            </a:r>
          </a:p>
          <a:p>
            <a:r>
              <a:rPr lang="es-ES" dirty="0"/>
              <a:t>Al final del párrafo se coloca un punto aparte.</a:t>
            </a:r>
          </a:p>
          <a:p>
            <a:r>
              <a:rPr lang="es-ES" dirty="0"/>
              <a:t>Los párrafos se separan con puntos apartes que significa que se está cambiando de tema</a:t>
            </a:r>
          </a:p>
          <a:p>
            <a:pPr marL="82296" indent="0">
              <a:buNone/>
            </a:pPr>
            <a:endParaRPr lang="es-CL" dirty="0"/>
          </a:p>
        </p:txBody>
      </p:sp>
      <p:pic>
        <p:nvPicPr>
          <p:cNvPr id="6" name="Marcador de contenido 5">
            <a:extLst>
              <a:ext uri="{FF2B5EF4-FFF2-40B4-BE49-F238E27FC236}">
                <a16:creationId xmlns:a16="http://schemas.microsoft.com/office/drawing/2014/main" id="{E9A54352-AC71-4418-871A-771D40B3C685}"/>
              </a:ext>
            </a:extLst>
          </p:cNvPr>
          <p:cNvPicPr>
            <a:picLocks noGrp="1" noChangeAspect="1"/>
          </p:cNvPicPr>
          <p:nvPr>
            <p:ph sz="half" idx="2"/>
          </p:nvPr>
        </p:nvPicPr>
        <p:blipFill rotWithShape="1">
          <a:blip r:embed="rId4"/>
          <a:srcRect l="6669" t="5675" r="6" b="11605"/>
          <a:stretch/>
        </p:blipFill>
        <p:spPr>
          <a:xfrm>
            <a:off x="7956883" y="1788695"/>
            <a:ext cx="3264569" cy="3858126"/>
          </a:xfrm>
          <a:prstGeom prst="rect">
            <a:avLst/>
          </a:prstGeom>
          <a:ln>
            <a:noFill/>
          </a:ln>
          <a:effectLst>
            <a:softEdge rad="112500"/>
          </a:effectLst>
        </p:spPr>
      </p:pic>
      <p:sp>
        <p:nvSpPr>
          <p:cNvPr id="7" name="Rectángulo: esquinas redondeadas 6">
            <a:extLst>
              <a:ext uri="{FF2B5EF4-FFF2-40B4-BE49-F238E27FC236}">
                <a16:creationId xmlns:a16="http://schemas.microsoft.com/office/drawing/2014/main" id="{4FE4E6B9-914B-4827-93B2-1704501CB0D9}"/>
              </a:ext>
            </a:extLst>
          </p:cNvPr>
          <p:cNvSpPr/>
          <p:nvPr/>
        </p:nvSpPr>
        <p:spPr>
          <a:xfrm>
            <a:off x="1652336" y="172453"/>
            <a:ext cx="7812505" cy="1267326"/>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CL" sz="4400" dirty="0"/>
              <a:t>Características del párrafo</a:t>
            </a:r>
          </a:p>
        </p:txBody>
      </p:sp>
      <p:pic>
        <p:nvPicPr>
          <p:cNvPr id="8" name="WhatsApp Ptt 2020-05-25 at 20.35.48">
            <a:hlinkClick r:id="" action="ppaction://media"/>
            <a:extLst>
              <a:ext uri="{FF2B5EF4-FFF2-40B4-BE49-F238E27FC236}">
                <a16:creationId xmlns:a16="http://schemas.microsoft.com/office/drawing/2014/main" id="{064193E1-79D2-42B9-9F2A-EBB8B57DF8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58281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posición de contenido 9"/>
          <p:cNvSpPr>
            <a:spLocks noGrp="1"/>
          </p:cNvSpPr>
          <p:nvPr>
            <p:ph sz="half" idx="1"/>
          </p:nvPr>
        </p:nvSpPr>
        <p:spPr/>
        <p:txBody>
          <a:bodyPr rtlCol="0"/>
          <a:lstStyle/>
          <a:p>
            <a:r>
              <a:rPr lang="es-CL" dirty="0"/>
              <a:t>Representan la parte fundamental del texto.</a:t>
            </a:r>
          </a:p>
          <a:p>
            <a:pPr marL="82296" indent="0">
              <a:buNone/>
            </a:pPr>
            <a:endParaRPr lang="es-CL" dirty="0"/>
          </a:p>
          <a:p>
            <a:r>
              <a:rPr lang="es-CL" dirty="0"/>
              <a:t>¿Qué se dice acerca del tema?</a:t>
            </a:r>
          </a:p>
          <a:p>
            <a:endParaRPr lang="es-CL" dirty="0"/>
          </a:p>
          <a:p>
            <a:pPr rtl="0"/>
            <a:endParaRPr lang="es-ES" dirty="0"/>
          </a:p>
        </p:txBody>
      </p:sp>
      <p:sp>
        <p:nvSpPr>
          <p:cNvPr id="6" name="Marcador de contenido 5">
            <a:extLst>
              <a:ext uri="{FF2B5EF4-FFF2-40B4-BE49-F238E27FC236}">
                <a16:creationId xmlns:a16="http://schemas.microsoft.com/office/drawing/2014/main" id="{5238BA20-D7D5-4984-A293-1CF38B2E26E7}"/>
              </a:ext>
            </a:extLst>
          </p:cNvPr>
          <p:cNvSpPr>
            <a:spLocks noGrp="1"/>
          </p:cNvSpPr>
          <p:nvPr>
            <p:ph sz="half" idx="2"/>
          </p:nvPr>
        </p:nvSpPr>
        <p:spPr/>
        <p:txBody>
          <a:bodyPr/>
          <a:lstStyle/>
          <a:p>
            <a:r>
              <a:rPr lang="es-CL" b="1" dirty="0"/>
              <a:t>¿Cómo reconocerlas?</a:t>
            </a:r>
          </a:p>
          <a:p>
            <a:endParaRPr lang="es-CL" b="1" dirty="0"/>
          </a:p>
          <a:p>
            <a:r>
              <a:rPr lang="es-CL" b="1" dirty="0"/>
              <a:t>si estas se elimina del texto, este pierde todo su sentido.</a:t>
            </a:r>
          </a:p>
          <a:p>
            <a:r>
              <a:rPr lang="es-CL" dirty="0"/>
              <a:t>Son independientes del resto.</a:t>
            </a:r>
          </a:p>
          <a:p>
            <a:r>
              <a:rPr lang="es-CL" dirty="0"/>
              <a:t>A su alrededor surgen el resto de ideas.</a:t>
            </a:r>
            <a:endParaRPr lang="es-CL" b="1" dirty="0"/>
          </a:p>
          <a:p>
            <a:endParaRPr lang="es-CL" dirty="0"/>
          </a:p>
        </p:txBody>
      </p:sp>
      <p:pic>
        <p:nvPicPr>
          <p:cNvPr id="5122" name="Picture 2" descr="Ideas principales y Síntesis - Lectura y Composición">
            <a:extLst>
              <a:ext uri="{FF2B5EF4-FFF2-40B4-BE49-F238E27FC236}">
                <a16:creationId xmlns:a16="http://schemas.microsoft.com/office/drawing/2014/main" id="{796FB5F7-9E95-49B6-9CA2-D13BDC843B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07" y="4259580"/>
            <a:ext cx="3038475" cy="2324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esquinas redondeadas 7">
            <a:extLst>
              <a:ext uri="{FF2B5EF4-FFF2-40B4-BE49-F238E27FC236}">
                <a16:creationId xmlns:a16="http://schemas.microsoft.com/office/drawing/2014/main" id="{89AEEF4B-1BD7-4B3E-AD34-69FFFE5DD4B0}"/>
              </a:ext>
            </a:extLst>
          </p:cNvPr>
          <p:cNvSpPr/>
          <p:nvPr/>
        </p:nvSpPr>
        <p:spPr>
          <a:xfrm>
            <a:off x="2022407" y="274320"/>
            <a:ext cx="6455671" cy="1039633"/>
          </a:xfrm>
          <a:prstGeom prst="roundRect">
            <a:avLst/>
          </a:prstGeom>
          <a:solidFill>
            <a:srgbClr val="F30DB7"/>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s-CL" sz="4400" b="1" dirty="0"/>
              <a:t>Las ideas principales</a:t>
            </a:r>
            <a:endParaRPr lang="es-CL" sz="4400" dirty="0"/>
          </a:p>
        </p:txBody>
      </p:sp>
      <p:pic>
        <p:nvPicPr>
          <p:cNvPr id="11" name="WhatsApp Ptt 2020-05-25 at 12.44.03">
            <a:hlinkClick r:id="" action="ppaction://media"/>
            <a:extLst>
              <a:ext uri="{FF2B5EF4-FFF2-40B4-BE49-F238E27FC236}">
                <a16:creationId xmlns:a16="http://schemas.microsoft.com/office/drawing/2014/main" id="{0554C62B-6464-4C61-A9BB-C283E76C6A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14" name="Picture 2" descr="Libro discusión club escuela lectura, libro, texto, rectángulo ...">
            <a:extLst>
              <a:ext uri="{FF2B5EF4-FFF2-40B4-BE49-F238E27FC236}">
                <a16:creationId xmlns:a16="http://schemas.microsoft.com/office/drawing/2014/main" id="{32D31217-96B6-4551-84BB-11D6067F580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610" t="5978" r="21473" b="6632"/>
          <a:stretch/>
        </p:blipFill>
        <p:spPr bwMode="auto">
          <a:xfrm>
            <a:off x="10277856" y="270344"/>
            <a:ext cx="1389930" cy="1241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12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41933-99B3-49E6-A930-9D096EF2278D}"/>
              </a:ext>
            </a:extLst>
          </p:cNvPr>
          <p:cNvSpPr>
            <a:spLocks noGrp="1"/>
          </p:cNvSpPr>
          <p:nvPr>
            <p:ph type="title"/>
          </p:nvPr>
        </p:nvSpPr>
        <p:spPr/>
        <p:txBody>
          <a:bodyPr>
            <a:normAutofit fontScale="90000"/>
          </a:bodyPr>
          <a:lstStyle/>
          <a:p>
            <a:r>
              <a:rPr lang="es-CL" dirty="0"/>
              <a:t>Ejemplo de cómo encontrar ideas principales</a:t>
            </a:r>
          </a:p>
        </p:txBody>
      </p:sp>
      <p:sp>
        <p:nvSpPr>
          <p:cNvPr id="3" name="Marcador de contenido 2">
            <a:extLst>
              <a:ext uri="{FF2B5EF4-FFF2-40B4-BE49-F238E27FC236}">
                <a16:creationId xmlns:a16="http://schemas.microsoft.com/office/drawing/2014/main" id="{79A7E1B7-D3EC-465C-83C2-6485DC73F75A}"/>
              </a:ext>
            </a:extLst>
          </p:cNvPr>
          <p:cNvSpPr>
            <a:spLocks noGrp="1"/>
          </p:cNvSpPr>
          <p:nvPr>
            <p:ph sz="half" idx="1"/>
          </p:nvPr>
        </p:nvSpPr>
        <p:spPr/>
        <p:txBody>
          <a:bodyPr/>
          <a:lstStyle/>
          <a:p>
            <a:r>
              <a:rPr lang="es-CL" dirty="0"/>
              <a:t>Primero, identificar el tema, ¿de qué se trata?</a:t>
            </a:r>
          </a:p>
          <a:p>
            <a:r>
              <a:rPr lang="es-CL" dirty="0"/>
              <a:t>Segundo, identificar dentro de los párrafos la idea principal, ¿qué se dice del tema?</a:t>
            </a:r>
          </a:p>
        </p:txBody>
      </p:sp>
      <p:pic>
        <p:nvPicPr>
          <p:cNvPr id="1026" name="Picture 2" descr="Textos Literarios: Ejemplo Texto No Literario">
            <a:extLst>
              <a:ext uri="{FF2B5EF4-FFF2-40B4-BE49-F238E27FC236}">
                <a16:creationId xmlns:a16="http://schemas.microsoft.com/office/drawing/2014/main" id="{CD2577E0-516A-44DE-AE42-A54A9DB374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521" y="1074246"/>
            <a:ext cx="3776913" cy="3204184"/>
          </a:xfrm>
          <a:prstGeom prst="rect">
            <a:avLst/>
          </a:prstGeom>
          <a:noFill/>
          <a:extLst>
            <a:ext uri="{909E8E84-426E-40DD-AFC4-6F175D3DCCD1}">
              <a14:hiddenFill xmlns:a14="http://schemas.microsoft.com/office/drawing/2010/main">
                <a:solidFill>
                  <a:srgbClr val="FFFFFF"/>
                </a:solidFill>
              </a14:hiddenFill>
            </a:ext>
          </a:extLst>
        </p:spPr>
      </p:pic>
      <p:pic>
        <p:nvPicPr>
          <p:cNvPr id="5" name="WhatsApp Ptt 2020-06-01 at 15.30.03 (online-audio-converter.com)">
            <a:hlinkClick r:id="" action="ppaction://media"/>
            <a:extLst>
              <a:ext uri="{FF2B5EF4-FFF2-40B4-BE49-F238E27FC236}">
                <a16:creationId xmlns:a16="http://schemas.microsoft.com/office/drawing/2014/main" id="{7FE26F1B-32FD-40BD-8D43-DBD8C7C88C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2318" y="4211220"/>
            <a:ext cx="487363" cy="487363"/>
          </a:xfrm>
          <a:prstGeom prst="rect">
            <a:avLst/>
          </a:prstGeom>
        </p:spPr>
      </p:pic>
    </p:spTree>
    <p:extLst>
      <p:ext uri="{BB962C8B-B14F-4D97-AF65-F5344CB8AC3E}">
        <p14:creationId xmlns:p14="http://schemas.microsoft.com/office/powerpoint/2010/main" val="204451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4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0D7222-FD1F-4B6B-B4B7-48ECC3F38A82}"/>
              </a:ext>
            </a:extLst>
          </p:cNvPr>
          <p:cNvSpPr>
            <a:spLocks noGrp="1"/>
          </p:cNvSpPr>
          <p:nvPr>
            <p:ph type="title"/>
          </p:nvPr>
        </p:nvSpPr>
        <p:spPr/>
        <p:txBody>
          <a:bodyPr>
            <a:normAutofit fontScale="90000"/>
          </a:bodyPr>
          <a:lstStyle/>
          <a:p>
            <a:br>
              <a:rPr lang="es-CL" dirty="0"/>
            </a:br>
            <a:endParaRPr lang="es-CL" dirty="0"/>
          </a:p>
        </p:txBody>
      </p:sp>
      <p:sp>
        <p:nvSpPr>
          <p:cNvPr id="3" name="Marcador de contenido 2">
            <a:extLst>
              <a:ext uri="{FF2B5EF4-FFF2-40B4-BE49-F238E27FC236}">
                <a16:creationId xmlns:a16="http://schemas.microsoft.com/office/drawing/2014/main" id="{33DB56BB-8044-4E9F-886A-55C0B19F6C05}"/>
              </a:ext>
            </a:extLst>
          </p:cNvPr>
          <p:cNvSpPr>
            <a:spLocks noGrp="1"/>
          </p:cNvSpPr>
          <p:nvPr>
            <p:ph sz="half" idx="1"/>
          </p:nvPr>
        </p:nvSpPr>
        <p:spPr>
          <a:xfrm>
            <a:off x="1914144" y="1228477"/>
            <a:ext cx="4377326" cy="5202140"/>
          </a:xfrm>
        </p:spPr>
        <p:txBody>
          <a:bodyPr>
            <a:normAutofit/>
          </a:bodyPr>
          <a:lstStyle/>
          <a:p>
            <a:pPr marL="82296" indent="0">
              <a:buNone/>
            </a:pPr>
            <a:r>
              <a:rPr lang="es-CL" sz="3600" i="1" u="sng" dirty="0"/>
              <a:t>Este debe contener:</a:t>
            </a:r>
            <a:endParaRPr lang="es-CL" sz="3600" dirty="0"/>
          </a:p>
          <a:p>
            <a:pPr lvl="0"/>
            <a:r>
              <a:rPr lang="es-CL" dirty="0"/>
              <a:t>Ideas relevantes del texto con sus puntos de apoyo.</a:t>
            </a:r>
          </a:p>
          <a:p>
            <a:pPr lvl="0"/>
            <a:r>
              <a:rPr lang="es-CL" dirty="0"/>
              <a:t>Debe ser objetivo.</a:t>
            </a:r>
          </a:p>
          <a:p>
            <a:pPr lvl="0"/>
            <a:r>
              <a:rPr lang="es-CL" dirty="0"/>
              <a:t>Vocabulario apropiado.</a:t>
            </a:r>
          </a:p>
          <a:p>
            <a:pPr lvl="0"/>
            <a:r>
              <a:rPr lang="es-CL" dirty="0"/>
              <a:t>Debe ser coherente.</a:t>
            </a:r>
          </a:p>
          <a:p>
            <a:pPr marL="82296" indent="0">
              <a:buNone/>
            </a:pPr>
            <a:endParaRPr lang="es-CL" dirty="0"/>
          </a:p>
        </p:txBody>
      </p:sp>
      <p:sp>
        <p:nvSpPr>
          <p:cNvPr id="5" name="Marcador de contenido 2">
            <a:extLst>
              <a:ext uri="{FF2B5EF4-FFF2-40B4-BE49-F238E27FC236}">
                <a16:creationId xmlns:a16="http://schemas.microsoft.com/office/drawing/2014/main" id="{7901B704-3203-446F-9EA1-543A0FE58E37}"/>
              </a:ext>
            </a:extLst>
          </p:cNvPr>
          <p:cNvSpPr txBox="1">
            <a:spLocks/>
          </p:cNvSpPr>
          <p:nvPr/>
        </p:nvSpPr>
        <p:spPr>
          <a:xfrm>
            <a:off x="6608726" y="1322899"/>
            <a:ext cx="5302858" cy="5107718"/>
          </a:xfrm>
          <a:prstGeom prst="rect">
            <a:avLst/>
          </a:prstGeom>
        </p:spPr>
        <p:txBody>
          <a:bodyPr rtlCol="0">
            <a:normAutofit fontScale="92500" lnSpcReduction="1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28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4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0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18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18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None/>
            </a:pPr>
            <a:r>
              <a:rPr lang="es-CL" sz="3900" i="1" u="sng" dirty="0"/>
              <a:t>¿Cómo hacerlo?</a:t>
            </a:r>
            <a:endParaRPr lang="es-CL" sz="3900" dirty="0"/>
          </a:p>
          <a:p>
            <a:pPr lvl="0"/>
            <a:r>
              <a:rPr lang="es-CL" dirty="0"/>
              <a:t>Leer el texto completo.</a:t>
            </a:r>
          </a:p>
          <a:p>
            <a:pPr lvl="0"/>
            <a:r>
              <a:rPr lang="es-CL" dirty="0"/>
              <a:t>Captar el tema.</a:t>
            </a:r>
          </a:p>
          <a:p>
            <a:pPr lvl="0"/>
            <a:r>
              <a:rPr lang="es-CL" dirty="0"/>
              <a:t>Determinar qué se dice del tema.</a:t>
            </a:r>
          </a:p>
          <a:p>
            <a:pPr lvl="0"/>
            <a:r>
              <a:rPr lang="es-CL" dirty="0"/>
              <a:t>Plantear las ideas fundamentales.</a:t>
            </a:r>
          </a:p>
          <a:p>
            <a:pPr lvl="0"/>
            <a:r>
              <a:rPr lang="es-CL" dirty="0"/>
              <a:t>Suprimir información repetida.</a:t>
            </a:r>
          </a:p>
          <a:p>
            <a:pPr lvl="0"/>
            <a:r>
              <a:rPr lang="es-CL" dirty="0"/>
              <a:t>Escribir borrador.</a:t>
            </a:r>
          </a:p>
          <a:p>
            <a:pPr lvl="0"/>
            <a:r>
              <a:rPr lang="es-CL" dirty="0"/>
              <a:t>Construir con tus propias palabras.</a:t>
            </a:r>
          </a:p>
          <a:p>
            <a:pPr marL="82296" indent="0">
              <a:buFont typeface="Wingdings 2"/>
              <a:buNone/>
            </a:pPr>
            <a:endParaRPr lang="es-CL" dirty="0"/>
          </a:p>
        </p:txBody>
      </p:sp>
      <p:sp>
        <p:nvSpPr>
          <p:cNvPr id="6" name="Rectángulo: esquinas redondeadas 5">
            <a:extLst>
              <a:ext uri="{FF2B5EF4-FFF2-40B4-BE49-F238E27FC236}">
                <a16:creationId xmlns:a16="http://schemas.microsoft.com/office/drawing/2014/main" id="{74ACBB7B-3A1B-401F-A966-01B2AA15F2DC}"/>
              </a:ext>
            </a:extLst>
          </p:cNvPr>
          <p:cNvSpPr/>
          <p:nvPr/>
        </p:nvSpPr>
        <p:spPr>
          <a:xfrm>
            <a:off x="1524000" y="0"/>
            <a:ext cx="4572000" cy="1232452"/>
          </a:xfrm>
          <a:prstGeom prst="roundRect">
            <a:avLst/>
          </a:prstGeom>
          <a:solidFill>
            <a:srgbClr val="F30DB7"/>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s-CL" sz="4400" b="1" dirty="0"/>
              <a:t>El resumen</a:t>
            </a:r>
            <a:endParaRPr lang="es-CL" sz="4400" dirty="0"/>
          </a:p>
        </p:txBody>
      </p:sp>
      <p:pic>
        <p:nvPicPr>
          <p:cNvPr id="7" name="WhatsApp Ptt 2020-05-25 at 12.46.21">
            <a:hlinkClick r:id="" action="ppaction://media"/>
            <a:extLst>
              <a:ext uri="{FF2B5EF4-FFF2-40B4-BE49-F238E27FC236}">
                <a16:creationId xmlns:a16="http://schemas.microsoft.com/office/drawing/2014/main" id="{B4E92B67-8354-4BCB-B9E7-F3654AF922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pic>
        <p:nvPicPr>
          <p:cNvPr id="9218" name="Picture 2" descr="Libro discusión club escuela lectura, libro, texto, rectángulo ...">
            <a:extLst>
              <a:ext uri="{FF2B5EF4-FFF2-40B4-BE49-F238E27FC236}">
                <a16:creationId xmlns:a16="http://schemas.microsoft.com/office/drawing/2014/main" id="{B95D9E97-BF75-447C-AD42-4CDCBE6B8B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610" t="5978" r="21473" b="6632"/>
          <a:stretch/>
        </p:blipFill>
        <p:spPr bwMode="auto">
          <a:xfrm>
            <a:off x="10277856" y="81408"/>
            <a:ext cx="1389930" cy="1241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52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43DCB2-FA48-4206-9EC7-F908F763A89F}"/>
              </a:ext>
            </a:extLst>
          </p:cNvPr>
          <p:cNvSpPr>
            <a:spLocks noGrp="1"/>
          </p:cNvSpPr>
          <p:nvPr>
            <p:ph type="title"/>
          </p:nvPr>
        </p:nvSpPr>
        <p:spPr/>
        <p:txBody>
          <a:bodyPr/>
          <a:lstStyle/>
          <a:p>
            <a:r>
              <a:rPr lang="es-CL" dirty="0"/>
              <a:t>El mapa conceptual</a:t>
            </a:r>
          </a:p>
        </p:txBody>
      </p:sp>
      <p:sp>
        <p:nvSpPr>
          <p:cNvPr id="3" name="Marcador de contenido 2">
            <a:extLst>
              <a:ext uri="{FF2B5EF4-FFF2-40B4-BE49-F238E27FC236}">
                <a16:creationId xmlns:a16="http://schemas.microsoft.com/office/drawing/2014/main" id="{6AFE3751-9424-4949-AFC6-9800A92FF06B}"/>
              </a:ext>
            </a:extLst>
          </p:cNvPr>
          <p:cNvSpPr>
            <a:spLocks noGrp="1"/>
          </p:cNvSpPr>
          <p:nvPr>
            <p:ph sz="half" idx="1"/>
          </p:nvPr>
        </p:nvSpPr>
        <p:spPr/>
        <p:txBody>
          <a:bodyPr/>
          <a:lstStyle/>
          <a:p>
            <a:r>
              <a:rPr lang="es-CL" dirty="0"/>
              <a:t> Se utilizan palabras claves.</a:t>
            </a:r>
          </a:p>
          <a:p>
            <a:r>
              <a:rPr lang="es-CL" dirty="0"/>
              <a:t>Se relacionan jerárquicamente.</a:t>
            </a:r>
          </a:p>
          <a:p>
            <a:r>
              <a:rPr lang="es-CL" dirty="0"/>
              <a:t>Se recurre a conectores.</a:t>
            </a:r>
          </a:p>
          <a:p>
            <a:pPr marL="82296" indent="0">
              <a:buNone/>
            </a:pPr>
            <a:endParaRPr lang="es-CL" dirty="0"/>
          </a:p>
        </p:txBody>
      </p:sp>
      <p:sp>
        <p:nvSpPr>
          <p:cNvPr id="4" name="Marcador de contenido 3">
            <a:extLst>
              <a:ext uri="{FF2B5EF4-FFF2-40B4-BE49-F238E27FC236}">
                <a16:creationId xmlns:a16="http://schemas.microsoft.com/office/drawing/2014/main" id="{D16DB3A1-F12A-4FB6-AC4F-7480E9611F4C}"/>
              </a:ext>
            </a:extLst>
          </p:cNvPr>
          <p:cNvSpPr>
            <a:spLocks noGrp="1"/>
          </p:cNvSpPr>
          <p:nvPr>
            <p:ph sz="half" idx="2"/>
          </p:nvPr>
        </p:nvSpPr>
        <p:spPr/>
        <p:txBody>
          <a:bodyPr/>
          <a:lstStyle/>
          <a:p>
            <a:r>
              <a:rPr lang="es-CL" dirty="0"/>
              <a:t>Signos gráficos: flechas, números, círculos, etc.</a:t>
            </a:r>
          </a:p>
          <a:p>
            <a:r>
              <a:rPr lang="es-CL" dirty="0"/>
              <a:t>Sirve para: ordenar ideas, hacer un esquema, resumir un texto que se lee, tomar apuntes, desarrollar un tema, etc. son flexibles y se adaptan al estilo de cada uno.</a:t>
            </a:r>
          </a:p>
        </p:txBody>
      </p:sp>
      <p:sp>
        <p:nvSpPr>
          <p:cNvPr id="5" name="Rectángulo: esquinas redondeadas 4">
            <a:extLst>
              <a:ext uri="{FF2B5EF4-FFF2-40B4-BE49-F238E27FC236}">
                <a16:creationId xmlns:a16="http://schemas.microsoft.com/office/drawing/2014/main" id="{A2F00F0E-4EAE-47AA-BD1B-2204AAF9DAF8}"/>
              </a:ext>
            </a:extLst>
          </p:cNvPr>
          <p:cNvSpPr/>
          <p:nvPr/>
        </p:nvSpPr>
        <p:spPr>
          <a:xfrm>
            <a:off x="2022407" y="274320"/>
            <a:ext cx="6455671" cy="1039633"/>
          </a:xfrm>
          <a:prstGeom prst="roundRect">
            <a:avLst/>
          </a:prstGeom>
          <a:solidFill>
            <a:srgbClr val="F30DB7"/>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s-CL" sz="4400" b="1" dirty="0"/>
              <a:t>El mapa conceptual</a:t>
            </a:r>
            <a:endParaRPr lang="es-CL" sz="4400" dirty="0"/>
          </a:p>
        </p:txBody>
      </p:sp>
      <p:pic>
        <p:nvPicPr>
          <p:cNvPr id="6" name="WhatsApp Ptt 2020-05-25 at 12.47.45">
            <a:hlinkClick r:id="" action="ppaction://media"/>
            <a:extLst>
              <a:ext uri="{FF2B5EF4-FFF2-40B4-BE49-F238E27FC236}">
                <a16:creationId xmlns:a16="http://schemas.microsoft.com/office/drawing/2014/main" id="{6A00B84D-AEDB-4F89-A54F-3671D1E9CA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pic>
        <p:nvPicPr>
          <p:cNvPr id="7" name="Picture 2" descr="Libro discusión club escuela lectura, libro, texto, rectángulo ...">
            <a:extLst>
              <a:ext uri="{FF2B5EF4-FFF2-40B4-BE49-F238E27FC236}">
                <a16:creationId xmlns:a16="http://schemas.microsoft.com/office/drawing/2014/main" id="{02D611A2-ED7B-4656-A6C7-9BC4BB0A54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610" t="5978" r="21473" b="6632"/>
          <a:stretch/>
        </p:blipFill>
        <p:spPr bwMode="auto">
          <a:xfrm>
            <a:off x="10277856" y="175829"/>
            <a:ext cx="1389930" cy="1241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88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lantilla de diseño de idea">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dirty="0"/>
        </a:defPPr>
      </a:lstStyle>
      <a:style>
        <a:lnRef idx="1">
          <a:schemeClr val="accent2"/>
        </a:lnRef>
        <a:fillRef idx="3">
          <a:schemeClr val="accent2"/>
        </a:fillRef>
        <a:effectRef idx="2">
          <a:schemeClr val="accent2"/>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Office_29442807_TF03460521" id="{BC2A628F-82CB-4A80-9C42-EBC17AF863A6}" vid="{AE3A5D67-E7A3-41EF-8FAA-5466706B5A64}"/>
    </a:ext>
  </a:extLst>
</a:theme>
</file>

<file path=ppt/theme/theme2.xml><?xml version="1.0" encoding="utf-8"?>
<a:theme xmlns:a="http://schemas.openxmlformats.org/drawingml/2006/main" name="Tema de Offic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Diapositivas de diseño de idea</Template>
  <TotalTime>289</TotalTime>
  <Words>674</Words>
  <Application>Microsoft Office PowerPoint</Application>
  <PresentationFormat>Panorámica</PresentationFormat>
  <Paragraphs>84</Paragraphs>
  <Slides>16</Slides>
  <Notes>5</Notes>
  <HiddenSlides>0</HiddenSlides>
  <MMClips>17</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16</vt:i4>
      </vt:variant>
    </vt:vector>
  </HeadingPairs>
  <TitlesOfParts>
    <vt:vector size="20" baseType="lpstr">
      <vt:lpstr>Century Gothic</vt:lpstr>
      <vt:lpstr>Verdana</vt:lpstr>
      <vt:lpstr>Wingdings 2</vt:lpstr>
      <vt:lpstr>Plantilla de diseño de idea</vt:lpstr>
      <vt:lpstr>Presentación de PowerPoint</vt:lpstr>
      <vt:lpstr>Presentación de PowerPoint</vt:lpstr>
      <vt:lpstr>Presentación de PowerPoint</vt:lpstr>
      <vt:lpstr>Para comenzar, recordemos…</vt:lpstr>
      <vt:lpstr>Presentación de PowerPoint</vt:lpstr>
      <vt:lpstr>Presentación de PowerPoint</vt:lpstr>
      <vt:lpstr>Ejemplo de cómo encontrar ideas principales</vt:lpstr>
      <vt:lpstr> </vt:lpstr>
      <vt:lpstr>El mapa conceptual</vt:lpstr>
      <vt:lpstr>Presentación de PowerPoint</vt:lpstr>
      <vt:lpstr>Presentación de PowerPoint</vt:lpstr>
      <vt:lpstr>Presentación de PowerPoint</vt:lpstr>
      <vt:lpstr>Presentación de PowerPoint</vt:lpstr>
      <vt:lpstr>Sintetizando…</vt:lpstr>
      <vt:lpstr>Ejemplo del profesor: organizador gráfico</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Estrategias de síntesis y recolección de información relevante</dc:title>
  <dc:creator>Adrian</dc:creator>
  <cp:lastModifiedBy>Ingrid Beatriz Moreno Leiva</cp:lastModifiedBy>
  <cp:revision>20</cp:revision>
  <dcterms:created xsi:type="dcterms:W3CDTF">2020-05-25T15:40:05Z</dcterms:created>
  <dcterms:modified xsi:type="dcterms:W3CDTF">2020-06-01T22:47:51Z</dcterms:modified>
</cp:coreProperties>
</file>