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Action2.xml" ContentType="application/vnd.ms-office.inkAction+xml"/>
  <Override PartName="/ppt/notesSlides/notesSlide5.xml" ContentType="application/vnd.openxmlformats-officedocument.presentationml.notesSlide+xml"/>
  <Override PartName="/ppt/ink/inkAction3.xml" ContentType="application/vnd.ms-office.inkActio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7" r:id="rId2"/>
    <p:sldId id="258" r:id="rId3"/>
    <p:sldId id="260" r:id="rId4"/>
    <p:sldId id="261" r:id="rId5"/>
    <p:sldId id="262" r:id="rId6"/>
    <p:sldId id="267" r:id="rId7"/>
    <p:sldId id="264" r:id="rId8"/>
    <p:sldId id="263" r:id="rId9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6395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 rtlCol="0"/>
        <a:lstStyle/>
        <a:p>
          <a:pPr rtl="0"/>
          <a:r>
            <a:rPr lang="es-ES" noProof="0" dirty="0"/>
            <a:t>Contiene pocos personajes </a:t>
          </a: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9AC506A7-F034-46F5-B26F-46FD22856FB4}" type="sib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8AEC6483-23EF-4414-8E2A-6A005181899E}">
      <dgm:prSet phldrT="[Text]"/>
      <dgm:spPr/>
      <dgm:t>
        <a:bodyPr rtlCol="0"/>
        <a:lstStyle/>
        <a:p>
          <a:pPr rtl="0"/>
          <a:r>
            <a:rPr lang="es-ES" noProof="0" dirty="0"/>
            <a:t>Las acciones se producen dentro de un lugar determinado </a:t>
          </a:r>
        </a:p>
      </dgm:t>
    </dgm:pt>
    <dgm:pt modelId="{526DBE94-00A7-461E-AF61-51DFFA468BD0}" type="par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C81D2561-AE20-4589-919A-5479573342B0}" type="sib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 rtlCol="0"/>
        <a:lstStyle/>
        <a:p>
          <a:pPr rtl="0"/>
          <a:r>
            <a:rPr lang="es-ES" noProof="0" dirty="0"/>
            <a:t>Inicio </a:t>
          </a:r>
        </a:p>
      </dgm:t>
    </dgm:pt>
    <dgm:pt modelId="{001921C4-E4A3-488C-B466-13D798BB2038}" type="par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B28DA56B-359A-427D-B40B-7C9A5E29DAD4}" type="sib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204779DA-9EFD-416C-AA17-3047285492E6}">
      <dgm:prSet phldrT="[Text]"/>
      <dgm:spPr>
        <a:solidFill>
          <a:schemeClr val="accent6">
            <a:lumMod val="50000"/>
          </a:schemeClr>
        </a:solidFill>
      </dgm:spPr>
      <dgm:t>
        <a:bodyPr rtlCol="0"/>
        <a:lstStyle/>
        <a:p>
          <a:pPr rtl="0"/>
          <a:r>
            <a:rPr lang="es-ES" noProof="0" dirty="0"/>
            <a:t>Desarrollo/conflicto</a:t>
          </a:r>
        </a:p>
      </dgm:t>
    </dgm:pt>
    <dgm:pt modelId="{10182E5A-267A-4FF5-8BE4-365E5F0F59FD}" type="par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89F8EF12-ABE9-4852-AA60-32F3BE4FD92C}" type="sib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FBE57202-63C6-4AC6-8A48-2F7EEDE18422}">
      <dgm:prSet phldrT="[Text]"/>
      <dgm:spPr>
        <a:solidFill>
          <a:schemeClr val="accent2">
            <a:lumMod val="50000"/>
          </a:schemeClr>
        </a:solidFill>
      </dgm:spPr>
      <dgm:t>
        <a:bodyPr rtlCol="0"/>
        <a:lstStyle/>
        <a:p>
          <a:pPr rtl="0"/>
          <a:r>
            <a:rPr lang="es-ES" noProof="0" dirty="0"/>
            <a:t>Desenlace </a:t>
          </a:r>
        </a:p>
      </dgm:t>
    </dgm:pt>
    <dgm:pt modelId="{22E9EA7B-06A1-4DB0-8C13-4FDDC38F5300}" type="par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29B1D402-63E0-4277-B9B1-DE1AE207061C}" type="sib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A0E45EE7-AFA0-4F3D-89F8-5E4CB62CE99B}">
      <dgm:prSet/>
      <dgm:spPr/>
      <dgm:t>
        <a:bodyPr/>
        <a:lstStyle/>
        <a:p>
          <a:pPr rtl="0"/>
          <a:r>
            <a:rPr lang="es-ES" dirty="0"/>
            <a:t>Es una narración breve del género literario </a:t>
          </a:r>
        </a:p>
      </dgm:t>
    </dgm:pt>
    <dgm:pt modelId="{68A56256-8AE6-4355-8BAE-E18D19427C6D}" type="parTrans" cxnId="{B153C3B1-E34D-486C-A949-59F927E864AA}">
      <dgm:prSet/>
      <dgm:spPr/>
      <dgm:t>
        <a:bodyPr/>
        <a:lstStyle/>
        <a:p>
          <a:endParaRPr lang="es-CL"/>
        </a:p>
      </dgm:t>
    </dgm:pt>
    <dgm:pt modelId="{02CF7C70-BA2D-4FC7-A291-3842AAB3FEE1}" type="sibTrans" cxnId="{B153C3B1-E34D-486C-A949-59F927E864AA}">
      <dgm:prSet/>
      <dgm:spPr/>
      <dgm:t>
        <a:bodyPr/>
        <a:lstStyle/>
        <a:p>
          <a:endParaRPr lang="es-CL"/>
        </a:p>
      </dgm:t>
    </dgm:pt>
    <dgm:pt modelId="{239ACA88-450F-45F8-802A-33929D933F59}">
      <dgm:prSet/>
      <dgm:spPr/>
      <dgm:t>
        <a:bodyPr/>
        <a:lstStyle/>
        <a:p>
          <a:pPr rtl="0"/>
          <a:r>
            <a:rPr lang="es-ES"/>
            <a:t>Se basa en hechos reales o imaginarios </a:t>
          </a:r>
          <a:endParaRPr lang="es-ES" dirty="0"/>
        </a:p>
      </dgm:t>
    </dgm:pt>
    <dgm:pt modelId="{BBF84134-FE78-4C77-9C5E-127A46789566}" type="parTrans" cxnId="{EC41350F-797E-4D14-8B98-55D042EC5CF8}">
      <dgm:prSet/>
      <dgm:spPr/>
      <dgm:t>
        <a:bodyPr/>
        <a:lstStyle/>
        <a:p>
          <a:endParaRPr lang="es-CL"/>
        </a:p>
      </dgm:t>
    </dgm:pt>
    <dgm:pt modelId="{0E978C9E-911E-4863-9A18-65209E80F6BE}" type="sibTrans" cxnId="{EC41350F-797E-4D14-8B98-55D042EC5CF8}">
      <dgm:prSet/>
      <dgm:spPr/>
      <dgm:t>
        <a:bodyPr/>
        <a:lstStyle/>
        <a:p>
          <a:endParaRPr lang="es-CL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  <dgm:pt modelId="{260E30E1-8FBB-4ECD-A3CD-9D9461BB3A1C}" type="pres">
      <dgm:prSet presAssocID="{239ACA88-450F-45F8-802A-33929D933F59}" presName="node" presStyleLbl="node1" presStyleIdx="0" presStyleCnt="7" custLinFactX="6556" custLinFactNeighborX="100000" custLinFactNeighborY="-44681">
        <dgm:presLayoutVars>
          <dgm:bulletEnabled val="1"/>
        </dgm:presLayoutVars>
      </dgm:prSet>
      <dgm:spPr/>
    </dgm:pt>
    <dgm:pt modelId="{638C5B4F-858D-4B61-BC53-A6ED0A90E46E}" type="pres">
      <dgm:prSet presAssocID="{0E978C9E-911E-4863-9A18-65209E80F6BE}" presName="sibTrans" presStyleCnt="0"/>
      <dgm:spPr/>
    </dgm:pt>
    <dgm:pt modelId="{71D89DFA-007B-41A2-85CF-0C58FB47E957}" type="pres">
      <dgm:prSet presAssocID="{A0E45EE7-AFA0-4F3D-89F8-5E4CB62CE99B}" presName="node" presStyleLbl="node1" presStyleIdx="1" presStyleCnt="7" custLinFactX="-10126" custLinFactNeighborX="-100000" custLinFactNeighborY="-45553">
        <dgm:presLayoutVars>
          <dgm:bulletEnabled val="1"/>
        </dgm:presLayoutVars>
      </dgm:prSet>
      <dgm:spPr/>
    </dgm:pt>
    <dgm:pt modelId="{DAE33946-260F-4102-91BC-19EF12CA16D7}" type="pres">
      <dgm:prSet presAssocID="{02CF7C70-BA2D-4FC7-A291-3842AAB3FEE1}" presName="sibTrans" presStyleCnt="0"/>
      <dgm:spPr/>
    </dgm:pt>
    <dgm:pt modelId="{C593AB34-4B84-4F47-A09D-1663F9F71AFC}" type="pres">
      <dgm:prSet presAssocID="{9CA7C66F-6CF9-4093-95BD-C861D9811AA0}" presName="node" presStyleLbl="node1" presStyleIdx="2" presStyleCnt="7" custLinFactNeighborX="-7934" custLinFactNeighborY="-43274">
        <dgm:presLayoutVars>
          <dgm:bulletEnabled val="1"/>
        </dgm:presLayoutVars>
      </dgm:prSet>
      <dgm:spPr/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3" presStyleCnt="7" custLinFactNeighborX="-10131" custLinFactNeighborY="-41823">
        <dgm:presLayoutVars>
          <dgm:bulletEnabled val="1"/>
        </dgm:presLayoutVars>
      </dgm:prSet>
      <dgm:spPr/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4" presStyleCnt="7" custLinFactNeighborX="-31925" custLinFactNeighborY="34240">
        <dgm:presLayoutVars>
          <dgm:bulletEnabled val="1"/>
        </dgm:presLayoutVars>
      </dgm:prSet>
      <dgm:spPr/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5" presStyleCnt="7" custLinFactNeighborX="-29219" custLinFactNeighborY="33690">
        <dgm:presLayoutVars>
          <dgm:bulletEnabled val="1"/>
        </dgm:presLayoutVars>
      </dgm:prSet>
      <dgm:spPr/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6" presStyleCnt="7" custLinFactNeighborX="-25383" custLinFactNeighborY="35421">
        <dgm:presLayoutVars>
          <dgm:bulletEnabled val="1"/>
        </dgm:presLayoutVars>
      </dgm:prSet>
      <dgm:spPr/>
    </dgm:pt>
  </dgm:ptLst>
  <dgm:cxnLst>
    <dgm:cxn modelId="{89F86E09-7B46-4DCB-A438-8B1FC1DB0A71}" srcId="{B842BC11-90CF-49FF-8D61-E8A8AAFE1BB6}" destId="{FBE57202-63C6-4AC6-8A48-2F7EEDE18422}" srcOrd="6" destOrd="0" parTransId="{22E9EA7B-06A1-4DB0-8C13-4FDDC38F5300}" sibTransId="{29B1D402-63E0-4277-B9B1-DE1AE207061C}"/>
    <dgm:cxn modelId="{EC41350F-797E-4D14-8B98-55D042EC5CF8}" srcId="{B842BC11-90CF-49FF-8D61-E8A8AAFE1BB6}" destId="{239ACA88-450F-45F8-802A-33929D933F59}" srcOrd="0" destOrd="0" parTransId="{BBF84134-FE78-4C77-9C5E-127A46789566}" sibTransId="{0E978C9E-911E-4863-9A18-65209E80F6BE}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778F2B2A-B50E-4B4B-8031-BBB0BAF3076A}" srcId="{B842BC11-90CF-49FF-8D61-E8A8AAFE1BB6}" destId="{056BF56F-CC43-4DDD-9D89-CA94DE101ECC}" srcOrd="4" destOrd="0" parTransId="{001921C4-E4A3-488C-B466-13D798BB2038}" sibTransId="{B28DA56B-359A-427D-B40B-7C9A5E29DAD4}"/>
    <dgm:cxn modelId="{1A254136-9EEE-43D0-BC71-1289B085104A}" srcId="{B842BC11-90CF-49FF-8D61-E8A8AAFE1BB6}" destId="{9CA7C66F-6CF9-4093-95BD-C861D9811AA0}" srcOrd="2" destOrd="0" parTransId="{5C383048-3A83-419C-82E9-AA46D2B4FFD3}" sibTransId="{9AC506A7-F034-46F5-B26F-46FD22856FB4}"/>
    <dgm:cxn modelId="{4B45AE37-5E95-4459-A22C-A76A562E440A}" srcId="{B842BC11-90CF-49FF-8D61-E8A8AAFE1BB6}" destId="{204779DA-9EFD-416C-AA17-3047285492E6}" srcOrd="5" destOrd="0" parTransId="{10182E5A-267A-4FF5-8BE4-365E5F0F59FD}" sibTransId="{89F8EF12-ABE9-4852-AA60-32F3BE4FD92C}"/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B153C3B1-E34D-486C-A949-59F927E864AA}" srcId="{B842BC11-90CF-49FF-8D61-E8A8AAFE1BB6}" destId="{A0E45EE7-AFA0-4F3D-89F8-5E4CB62CE99B}" srcOrd="1" destOrd="0" parTransId="{68A56256-8AE6-4355-8BAE-E18D19427C6D}" sibTransId="{02CF7C70-BA2D-4FC7-A291-3842AAB3FEE1}"/>
    <dgm:cxn modelId="{C05FABB7-3F18-487E-8932-B6E5F87DF05A}" type="presOf" srcId="{A0E45EE7-AFA0-4F3D-89F8-5E4CB62CE99B}" destId="{71D89DFA-007B-41A2-85CF-0C58FB47E957}" srcOrd="0" destOrd="0" presId="urn:microsoft.com/office/officeart/2005/8/layout/default"/>
    <dgm:cxn modelId="{976405B9-79B8-494E-A105-801AB128A327}" srcId="{B842BC11-90CF-49FF-8D61-E8A8AAFE1BB6}" destId="{8AEC6483-23EF-4414-8E2A-6A005181899E}" srcOrd="3" destOrd="0" parTransId="{526DBE94-00A7-461E-AF61-51DFFA468BD0}" sibTransId="{C81D2561-AE20-4589-919A-5479573342B0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A3A71BD6-2FF2-4E02-ACDA-453A97FBDA57}" type="presOf" srcId="{239ACA88-450F-45F8-802A-33929D933F59}" destId="{260E30E1-8FBB-4ECD-A3CD-9D9461BB3A1C}" srcOrd="0" destOrd="0" presId="urn:microsoft.com/office/officeart/2005/8/layout/default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CA36C09E-B991-4770-8C5B-EEF27CE54738}" type="presParOf" srcId="{068CCA7D-1404-4068-AB93-6968EFC37502}" destId="{260E30E1-8FBB-4ECD-A3CD-9D9461BB3A1C}" srcOrd="0" destOrd="0" presId="urn:microsoft.com/office/officeart/2005/8/layout/default"/>
    <dgm:cxn modelId="{2F56598E-D767-420F-B70E-C9FC612C0FC6}" type="presParOf" srcId="{068CCA7D-1404-4068-AB93-6968EFC37502}" destId="{638C5B4F-858D-4B61-BC53-A6ED0A90E46E}" srcOrd="1" destOrd="0" presId="urn:microsoft.com/office/officeart/2005/8/layout/default"/>
    <dgm:cxn modelId="{0E96ABD2-6069-4423-879D-B44F60F1A330}" type="presParOf" srcId="{068CCA7D-1404-4068-AB93-6968EFC37502}" destId="{71D89DFA-007B-41A2-85CF-0C58FB47E957}" srcOrd="2" destOrd="0" presId="urn:microsoft.com/office/officeart/2005/8/layout/default"/>
    <dgm:cxn modelId="{D7C33539-F80B-42E3-9A72-40044AD65C15}" type="presParOf" srcId="{068CCA7D-1404-4068-AB93-6968EFC37502}" destId="{DAE33946-260F-4102-91BC-19EF12CA16D7}" srcOrd="3" destOrd="0" presId="urn:microsoft.com/office/officeart/2005/8/layout/default"/>
    <dgm:cxn modelId="{613FE1F9-EF48-4B26-8AF0-FACA67BF29EB}" type="presParOf" srcId="{068CCA7D-1404-4068-AB93-6968EFC37502}" destId="{C593AB34-4B84-4F47-A09D-1663F9F71AFC}" srcOrd="4" destOrd="0" presId="urn:microsoft.com/office/officeart/2005/8/layout/default"/>
    <dgm:cxn modelId="{40AAE183-EE4F-4AB0-9437-11D5128906F3}" type="presParOf" srcId="{068CCA7D-1404-4068-AB93-6968EFC37502}" destId="{5AD6466A-5AEB-4BDD-BDCC-43ADA92E714A}" srcOrd="5" destOrd="0" presId="urn:microsoft.com/office/officeart/2005/8/layout/default"/>
    <dgm:cxn modelId="{0859D5FC-F1F1-41ED-AFE7-9ED996860B28}" type="presParOf" srcId="{068CCA7D-1404-4068-AB93-6968EFC37502}" destId="{917D3CD9-BA5B-404E-931F-223BF970C99B}" srcOrd="6" destOrd="0" presId="urn:microsoft.com/office/officeart/2005/8/layout/default"/>
    <dgm:cxn modelId="{235E33CA-9331-4C4F-9FB8-E86BD246400B}" type="presParOf" srcId="{068CCA7D-1404-4068-AB93-6968EFC37502}" destId="{D803BB6F-28BD-4A03-B872-7769C680243B}" srcOrd="7" destOrd="0" presId="urn:microsoft.com/office/officeart/2005/8/layout/default"/>
    <dgm:cxn modelId="{B063FF6D-1F2D-472D-8B4C-B6A378A09833}" type="presParOf" srcId="{068CCA7D-1404-4068-AB93-6968EFC37502}" destId="{4F7EBD7D-DFCF-42D9-919C-E6E65091B79C}" srcOrd="8" destOrd="0" presId="urn:microsoft.com/office/officeart/2005/8/layout/default"/>
    <dgm:cxn modelId="{8DEA9DD5-5136-4B11-90B8-93E3C16F0472}" type="presParOf" srcId="{068CCA7D-1404-4068-AB93-6968EFC37502}" destId="{371926FB-9294-4D9C-9214-4CEF0275C497}" srcOrd="9" destOrd="0" presId="urn:microsoft.com/office/officeart/2005/8/layout/default"/>
    <dgm:cxn modelId="{59493989-76F3-460C-95F9-0ACC1B69B031}" type="presParOf" srcId="{068CCA7D-1404-4068-AB93-6968EFC37502}" destId="{CB52FD11-6E75-4074-AC8F-10E0FD59B7A0}" srcOrd="10" destOrd="0" presId="urn:microsoft.com/office/officeart/2005/8/layout/default"/>
    <dgm:cxn modelId="{6A894F3B-0B32-4910-89E9-FF9567B8B041}" type="presParOf" srcId="{068CCA7D-1404-4068-AB93-6968EFC37502}" destId="{08588CD8-2C19-489E-9D24-02924B217C45}" srcOrd="11" destOrd="0" presId="urn:microsoft.com/office/officeart/2005/8/layout/default"/>
    <dgm:cxn modelId="{A2512EF8-018A-47CE-AD9F-9EF6FA2C53E3}" type="presParOf" srcId="{068CCA7D-1404-4068-AB93-6968EFC37502}" destId="{76049CD1-75A7-4C80-9C4F-81F0D3E4B5D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E30E1-8FBB-4ECD-A3CD-9D9461BB3A1C}">
      <dsp:nvSpPr>
        <dsp:cNvPr id="0" name=""/>
        <dsp:cNvSpPr/>
      </dsp:nvSpPr>
      <dsp:spPr>
        <a:xfrm>
          <a:off x="2704302" y="150883"/>
          <a:ext cx="2534918" cy="15209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Se basa en hechos reales o imaginarios </a:t>
          </a:r>
          <a:endParaRPr lang="es-ES" sz="1700" kern="1200" dirty="0"/>
        </a:p>
      </dsp:txBody>
      <dsp:txXfrm>
        <a:off x="2704302" y="150883"/>
        <a:ext cx="2534918" cy="1520950"/>
      </dsp:txXfrm>
    </dsp:sp>
    <dsp:sp modelId="{71D89DFA-007B-41A2-85CF-0C58FB47E957}">
      <dsp:nvSpPr>
        <dsp:cNvPr id="0" name=""/>
        <dsp:cNvSpPr/>
      </dsp:nvSpPr>
      <dsp:spPr>
        <a:xfrm>
          <a:off x="1" y="137621"/>
          <a:ext cx="2534918" cy="15209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Es una narración breve del género literario </a:t>
          </a:r>
        </a:p>
      </dsp:txBody>
      <dsp:txXfrm>
        <a:off x="1" y="137621"/>
        <a:ext cx="2534918" cy="1520950"/>
      </dsp:txXfrm>
    </dsp:sp>
    <dsp:sp modelId="{C593AB34-4B84-4F47-A09D-1663F9F71AFC}">
      <dsp:nvSpPr>
        <dsp:cNvPr id="0" name=""/>
        <dsp:cNvSpPr/>
      </dsp:nvSpPr>
      <dsp:spPr>
        <a:xfrm>
          <a:off x="5378894" y="172283"/>
          <a:ext cx="2534918" cy="1520950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noProof="0" dirty="0"/>
            <a:t>Contiene pocos personajes </a:t>
          </a:r>
        </a:p>
      </dsp:txBody>
      <dsp:txXfrm>
        <a:off x="5378894" y="172283"/>
        <a:ext cx="2534918" cy="1520950"/>
      </dsp:txXfrm>
    </dsp:sp>
    <dsp:sp modelId="{917D3CD9-BA5B-404E-931F-223BF970C99B}">
      <dsp:nvSpPr>
        <dsp:cNvPr id="0" name=""/>
        <dsp:cNvSpPr/>
      </dsp:nvSpPr>
      <dsp:spPr>
        <a:xfrm>
          <a:off x="8111612" y="194352"/>
          <a:ext cx="2534918" cy="15209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noProof="0" dirty="0"/>
            <a:t>Las acciones se producen dentro de un lugar determinado </a:t>
          </a:r>
        </a:p>
      </dsp:txBody>
      <dsp:txXfrm>
        <a:off x="8111612" y="194352"/>
        <a:ext cx="2534918" cy="1520950"/>
      </dsp:txXfrm>
    </dsp:sp>
    <dsp:sp modelId="{4F7EBD7D-DFCF-42D9-919C-E6E65091B79C}">
      <dsp:nvSpPr>
        <dsp:cNvPr id="0" name=""/>
        <dsp:cNvSpPr/>
      </dsp:nvSpPr>
      <dsp:spPr>
        <a:xfrm>
          <a:off x="588127" y="3125675"/>
          <a:ext cx="2534918" cy="1520950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noProof="0" dirty="0"/>
            <a:t>Inicio </a:t>
          </a:r>
        </a:p>
      </dsp:txBody>
      <dsp:txXfrm>
        <a:off x="588127" y="3125675"/>
        <a:ext cx="2534918" cy="1520950"/>
      </dsp:txXfrm>
    </dsp:sp>
    <dsp:sp modelId="{CB52FD11-6E75-4074-AC8F-10E0FD59B7A0}">
      <dsp:nvSpPr>
        <dsp:cNvPr id="0" name=""/>
        <dsp:cNvSpPr/>
      </dsp:nvSpPr>
      <dsp:spPr>
        <a:xfrm>
          <a:off x="3445132" y="3117310"/>
          <a:ext cx="2534918" cy="1520950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noProof="0" dirty="0"/>
            <a:t>Desarrollo/conflicto</a:t>
          </a:r>
        </a:p>
      </dsp:txBody>
      <dsp:txXfrm>
        <a:off x="3445132" y="3117310"/>
        <a:ext cx="2534918" cy="1520950"/>
      </dsp:txXfrm>
    </dsp:sp>
    <dsp:sp modelId="{76049CD1-75A7-4C80-9C4F-81F0D3E4B5DC}">
      <dsp:nvSpPr>
        <dsp:cNvPr id="0" name=""/>
        <dsp:cNvSpPr/>
      </dsp:nvSpPr>
      <dsp:spPr>
        <a:xfrm>
          <a:off x="6330781" y="3143638"/>
          <a:ext cx="2534918" cy="1520950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noProof="0" dirty="0"/>
            <a:t>Desenlace </a:t>
          </a:r>
        </a:p>
      </dsp:txBody>
      <dsp:txXfrm>
        <a:off x="6330781" y="3143638"/>
        <a:ext cx="2534918" cy="1520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58A6B77-4CD0-4837-888F-5450ED07382F}" type="datetime1">
              <a:rPr lang="es-ES" smtClean="0"/>
              <a:t>01/06/2020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5-25T19:17:28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9004">
    <iact:property name="dataType"/>
    <iact:actionData xml:id="d0">
      <inkml:trace xmlns:inkml="http://www.w3.org/2003/InkML" xml:id="stk0" contextRef="#ctx0" brushRef="#br0">10813 4832 0,'-104'0'296,"35"0"-288,-1 0 8,35 0-6,1 0 2,-1 0 0,-35-34-2,35-1 4,1 35-2,-71 0-2,105-35 4,-34 35-2,-36-35-1,35 35 4,1 0-2,-1 0-3,0 0 3,0 0-1,0 0 1,-34 0-1,-1 0 0,-34 0 0,34 0 1,36 0-1,-36-34-2,-34 34 2,0 0 2,34 0-3,-34 0 4,34-35-4,1 35 2,-1 0-6,1 0 9,34 0-4,0 0-1,-35 0 4,1 0-8,34 0 6,-34 0 0,34 0 2,0 0-6,0 0 4,-34 0 1,34 0-2,0 0 0,-34 0-1,-1 0 2,70 0-1,-69 0 1,34 0 0,0 0-1,-35 0-2,70 0 3,-69 0 0,34 0-2,35 0 1,-69 0 1,34 0 1,0 0-2,35 0-2,-35 0 4,1 0-4,-1 0 3,0 0-1,35 0-2,-35 0 7,0 0-9,35 0 30,0 0 157</inkml:trace>
    </iact:actionData>
  </iact:action>
  <iact:action type="add" startTime="23624">
    <iact:property name="dataType"/>
    <iact:actionData xml:id="d1">
      <inkml:trace xmlns:inkml="http://www.w3.org/2003/InkML" xml:id="stk1" contextRef="#ctx0" brushRef="#br0">10118 8517 0,'0'0'171,"-35"-35"-155,35 35-7,-34 0 3,-36 0 4,35 0-4,-34 0-3,-36-34 4,36 34 0,-1 0-1,1 0 0,34 0-2,-104 0 3,35-35-1,-1 35 1,1 0-1,34 0-1,1 0 2,-35 0 1,34 0-2,-34 0 0,34 0 0,1 0-1,34 0 1,-35 0 2,70 0-4,-34 0 2,-36 0 0,35 0 2,0 0-4,1 0 4,-1-35-3,0 35 18,35 0 101</inkml:trace>
    </iact:actionData>
  </iact:action>
  <iact:action type="add" startTime="25258">
    <iact:property name="dataType"/>
    <iact:actionData xml:id="d2">
      <inkml:trace xmlns:inkml="http://www.w3.org/2003/InkML" xml:id="stk2" contextRef="#ctx0" brushRef="#br0">11022 12619 0,'-35'0'16,"35"-34"-6,-69 34 1,34-35 3,0 35-1,-34 0-1,-36 0 1,1 0-1,0-35-2,-35 0 2,0 0 0,69 1 0,1 34 2,-1-35-2,0 35-4,70 0 6,-104 0 198,0 69-203,-1-34 4,1-35-2,-104 0 2,-36 0 1,70 0-3,-34 0-1,69 0 4,0 0-1,-1 0-1,1 0 0,35 0-2,34 0 1,36 0 4,-36 0-3,35-35 0,1 35 0,-1 0 0,0 0 2,-34-34-2,69 34-3,-35-35 4,-35 0 2,70 35-5,-35 0 4,1 0-2,34 0-2,0-35 40,0 35 118,34 0-155</inkml:trace>
    </iact:actionData>
  </iact:action>
  <iact:action type="add" startTime="34002">
    <iact:property name="dataType"/>
    <iact:actionData xml:id="d3">
      <inkml:trace xmlns:inkml="http://www.w3.org/2003/InkML" xml:id="stk3" contextRef="#ctx0" brushRef="#br0">17802 4763 0,'0'0'61,"0"0"-36,-34-35-15,-71 35 7,1 0-8,-35-35 7,-35 1-10,35-1 11,0 35-4,-35 0-2,35 0 0,0 0-1,35 0 6,-36 0-4,36 0 1,0-35-6,0 35 10,-1 0-5,70 0 1,1 0-2,-1 0 2,-35 0-1,1 0-3,34 0 2,-34 0 2,34 0 2,0 0 0,0 0-3,35 0 240,0 0-95,0 0-133,70 0-8,-35 35-4,34 0-3,1-1 3,34-34 4,0 35-4,1-35 1,-1 0-5,-35 0 8,1 35-7,34-35 7,35 0-4,-34 0 0,-1 0 1,-35 0-1,1 0 0,-35 35 0,34-35 1,1 0-5,-1 34 8,1-34-4,34 35-3,-34 0 7,-1-35-4,1 0 0,-70 69 1,69-69-4,-69 0 2,0 35 1,0-35 49,-34 0-47,-105 0-1,0 0 0,-105 35-3,-34-35 1,-70 0 3,70 0-2,69-35 0,70 35-1,70 0 1,34 0 1,0 0-1</inkml:trace>
    </iact:actionData>
  </iact:action>
  <iact:action type="add" startTime="36063">
    <iact:property name="dataType"/>
    <iact:actionData xml:id="d4">
      <inkml:trace xmlns:inkml="http://www.w3.org/2003/InkML" xml:id="stk4" contextRef="#ctx0" brushRef="#br0">14847 6327 0,'0'0'132,"35"0"-119,34 0 0,70 35 2,35 0-6,35 34 5,34-34-2,35 35-1,-69-36 5,0 36-4,34-1-3,-34 36 1,-36-1 8,-33 0-6,-71-104-1,-69 0-1,35 0 6,-35 0 187,35 0-176,-35 0-19,34-35 5,71 35-1,-36-34 4,-34 34-4,35-35-2,-70 35 1,34 0 5,-34 0-6</inkml:trace>
    </iact:actionData>
  </iact:action>
  <iact:action type="add" startTime="41344">
    <iact:property name="dataType"/>
    <iact:actionData xml:id="d5">
      <inkml:trace xmlns:inkml="http://www.w3.org/2003/InkML" xml:id="stk5" contextRef="#ctx0" brushRef="#br0">26217 8622 0,'0'0'48,"-35"0"-32,35 0-6,-35 0 3,-104 0-5,0-70 7,-104 0-6,-70 1 6,-35-35-1,-69 34-4,69 35 0,105 35 4,69 0-2,104 0 1,-34 35 220,35 35-225,-105 34 6,-70 0-1,36 35-2,-36-34 2,1-36 1,34 1-4,1-36 1,69-34 3,34 0-3,1 0 2,-35 0-1,35 0 2,-1-34-3,1-1-1,-35-35 3,104 1 1,-34 34-2,69 0 0,-35 35 0,35 0 0,-35 0 1,35-34 8,0 34-6,-35 0-3,0-35-1,35 0 3,-34 35-3,-1 0 1,35-35 0,0 35 73,35 0-68,-35 0-8,34 0 6,71 0-9,-70 0 10,34 0-5,1 0 1,-1 0 1,1 0 0,-36 0 1,36-35-2,0 1-1,-1-1 1,1 35-2,34-35 6,-35 0-7,36 35 6,-1 0-3,35-34-4,35-1 5,-35 35 2,-35 0-2,36 0-1,-36 0-2,35 0 5,0 0-3,-69 0-2,34 0 0,-35 0 5,1 0-5,-35 0 4,69 0-1,-34 0-4,-1 0 7,-34 0-7,34 0 199,-34 0-194,0 0-6,34 0 7,-34 0-1,35 0-2,-1 0-2,1 0 1,34 0 3,-34 0-2,-36 0 0,1 0 3,35 35-5,-1-35 2,1 0 3,-1 0-6,36 0 5,-70 0-2,-1 0-1,36 0-1,-70 0 2,35 0 1,-1 0 1,1 0 1,0 0-6,0 0 3,-1 0-2,36 0 4,-35 0-2,0 0 1,34 0-1,-34 0 0,0 34-1,-35-34 1,34 35 2,-34-35 94,0 35-95,-34-35 15,-36 69-20,-34-34 5,-35 0-1,0-35 0,34 0 0,36 0 1,34 0-1,-35 0 4,1 0-8,34 0 5,-34 0 3,-36-35-4,36 35 0,-1 0 1,-34-35-1,0 1 0,-1 34 0,-34-35 0,70 35 1,-1 0-2,1 0-2,-36 0 6,1 35-6,-70-1 7,-35 36-3,70-35-2,-69 34 1,-1 1-3,0-1 6,1 1-2,69-70-6,0 0 7,0 0-2,34-35 0,1-34 2,0 34-2,-1 35-2,71 0 5,-1 0-4,0 0 1,35-35 38,0 0 0,0 35-42,0-34 30,0 34-26,35 0 14,0 0-14,34 0 0,35 0 0,-34 0 0,0 0 0,34 0 2,0 0-4,0 0 3,1 0-1,-1 0-2,0 0 4,35 0-4,1 34 6,-36 1-6,0 0 3,1-35-1,-1 35 0,0-1 2,0 1-2,-34 0 0,0-35 0,-1 0 0,35 0-1,-34 0-1,-1 0 4,1 35-1,34-35-3,-34 0 5,69 0-4,-70 34 2,1-34-1,-35 0 0,34 0 0,-34 0 0,35 0 2,-36 0-1,71 0-4,-1 0 4,-34 0-1,-1 0 2,1-34-1,-1 34-1,-34-35-2,0 35 1,69-70 3,-34 70-2,-1-34 1,35-1 1,1 35-4,-36-35 1,-34 35 4,0 0-4,69 0-1,-69 0 2,69 0 3,-34 0-3,-1 0-1,1 0 4,-1 0-4,-34 0 1,0 0 0,-35 0-2,35 0 5,-1 0-3,-34 0-2,0 0 26,0 0-23,0 0-2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5-25T19:17:28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51601">
    <iact:property name="dataType"/>
    <iact:actionData xml:id="d0">
      <inkml:trace xmlns:inkml="http://www.w3.org/2003/InkML" xml:id="stk0" contextRef="#ctx0" brushRef="#br0">28616 15296 0,'-35'174'11,"1"-35"1,-1 35 2,35-70-3,0-35 3,0-34-3,0 0 3,0 69 44,0 70-41,35-35-3,34 35-4,1 69 1,34 1 3,0-1-5,35-34 4,-34-70-3,-1 0 5,-35-70-2,36-34-1,34 34 0,-35 1-2,35-35 2,0 34-1,0 1 105,-34-35-115,-1 34-1,0-34 0,35 0 0,1-1 1,-1 1-1,-35-35 0,-69 0 0,34 0 6,1 0 9,-1-35-4,-34 1 1,35 34 0,34-70 2,0 35-4,-34 1 0,34-1 6,0 0-5,-69 35-1,0-35 6,-35 1-4,0 34-3,70 0 264,-1 0-260,35 0-3,1 0-1,-1 0 1,-34 0 5,34 0-4,0 0 8,0 0-12,-34 0 4,0-35 4,-1 0-5,-34-69 0,0 34 5,-1-34-1,36-70-2,-35 70 5,-35-35-12,34 34 7,1-34 1,-35 0 1,0 35-6,0 0 7,0 34-3,0 1-2,0-36 3,0-68 0,0 34-1,-35 34 2,35 1-2,-34-35-2,34 35 2,-35-70 0,0 0 1,0 0-2,1 35 3,-36 0-2,35 70 0,1-1-2,-71 35 4,70-34-2,-34-1 3,-35 36-4,34-36 1,-34 0 0,-1 1-1,1-1 4,-35 36-7,70-36 5,-36 35 1,36 1-2,-1 34-1,-69 0 3,69 0-3,1 0 0,-70 0 2,0 69-1,0 1 1,0-1-3,34 1 4,-34-1-2,0 1 3,0-35-5,35 34 1,34 1 1,-34-1 3,69 1-5,-34 34 4,69 0-4,-70-34 5,35 34-3,0-34 1,1 34 1,-1-69-4,0 69 3,0 0-1,-34-34-2,69-1 2,-70 1 3,36-1-4,-1-34 0,0 35 1,35-36 1,0 1 1,-35 35-4,35-70 0,-35 69 5,35-69-6,0 35 16,0-35-13,0 0 49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5-25T19:17:28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7358">
    <iact:property name="dataType"/>
    <iact:actionData xml:id="d0">
      <inkml:trace xmlns:inkml="http://www.w3.org/2003/InkML" xml:id="stk0" contextRef="#ctx0" brushRef="#br0">3894 4172 0,'35'35'13,"34"-1"-3,-69 1 5,70-35-5,-35 35 2,-1 0 3,36-35-6,-35 34 6,34 1-4,1-35 0,34 35 3,1 35-1,34-36-1,-35 1-2,0-35 2,35 0 3,0 0-3,0 0 1,1 0-1,-1-35-2,34-34 0,-33 34 5,33-35-3,-33 1-3,-1 34 6,-35-69 0,0 69-5,1 0 0,-36-34 3,1 34 2,-1 0-3,-34-34-3,0 34 7,-35 0-6,0 35 3,0-34-2,0 34 2,0-70-1,-70 0 0,1-34 0,-1-35 0,-69 35 4,0 0-5,35 34-1,-70 1 2,0 34-1,-35-35 4,1-34-3,-36 69 0,1-34-2,-1 69 2,36 0 1,34 0-1,0 0 0,35 34 0,-35 36 1,0-1-2,70 1 2,0-35-2,-1 69 4,71-34-4,-71-1 3,105 1-4,-34-70 1,34 34 6,0-34-7,0 35 0,0 0 4,-35 34-3,35 1 4,0 34-4,0 1 0,-35-36 2,35 1-1,0-70-2,0 34 5,0-34-6,35 70 4,-35-1 0,69 1 1,1-1-2,-1 1-1,1-35 1,-1-1-1,36 1 2,-36 0 1,-34-35-3,35 35 3,34 0-1,0-1-2,1-34-1,68 70 4,-33-35-4,-71-1 3,35 1 2,1-35-2,-1 0-3,35 0 2,0 0 0,-69 0 0,34-35-1,-34 1 3,-1 34-2,1-70-1,34 35 4,-35-34-3,36-1-3,-1-34 5,-34 34-3,-1-34 1,1 0 3,-35 34-4,-1-34 1,1 0 0,0 69 1,0 0-1,-35 0-2,0 1 29,0 34-17,0 0-7,0-35 10</inkml:trace>
    </iact:actionData>
  </iact:action>
  <iact:action type="add" startTime="22021">
    <iact:property name="dataType"/>
    <iact:actionData xml:id="d1">
      <inkml:trace xmlns:inkml="http://www.w3.org/2003/InkML" xml:id="stk1" contextRef="#ctx0" brushRef="#br0">3303 5284 0,'-35'105'15,"35"34"-6,-69 0 4,-1 35-3,1-35 5,-36 69-3,36 1 0,-36-35-2,36-1 4,34-34-3,0 35 4,-34 0-7,34 0 6,-35 0-2,70-35 1,-34 69-1,-1 1 1,0-35-3,0 69 1,1 0 4,-1 105-3,35 0 1,0-105-2,0-69 3,0-35-3,0-35-1,0 35 226,35 139-222,69 0-2,35 35-1,-35 35 3,-34-105-5,-1 35 6,1 0-3,0-34 0,34-1-2,0 0 2,35 1 2,35 34-4,0-104 0,-35-35 5,-69-70-3,-36-34 210,36 35-209,-35 34-5,34-69 4,1 34-2,69 1 6,0-1-5,-70-34 5,71 0-10,-106-35 12,36 0-8,-35 0 1,69 0 1,-69 0-1,34 0 3,-34 0 206,69 0-207,-34-70 0,34 1 0,35-70-2,0-35 2,70-35-1,69 1 0,-104 69-1,-70 104 2,-104 0 178,0 0-172,0 35-12,35-34 8,0-36-6,34 0 4,36-138 3,34-70-3,-35-35-6,-34 70 9,-1 69-3,-34 104 0,-35 35-2,0 35 167,0-34-161,0-71-4,35-34-5,-35-34 5,34-71 2,1-138-3,0-279-4,69-277 5,-34 138 0,-70 279 0,35 138 0,-35 1-2,0 347 149,0 35-151,0-69 7,0 34-6,0-35 0,0 1 6,-35-70-2,0 0-3,0 0-2,1-35 3,-36-35 3,0 36-2,1 68 0,-1 36 0,-34-36-3,35 36 3,-1-1-4,-34 1 7,34-1-4,35 70 0,-34-34-2,69 34 0,-35 0 6,0 0-6,35 0 2,-34 0-1,-1 0 1,0 0 4,-35 0-4,36 0 0,-36 0 1,1 0 0,-1 0-2,0 0 2,1 0-4,-1 0 7,-34 0-5,0 0 1,-1 0-3,1 0 7,35 0-6,34 0 0,-35 34 3,-34-34 1,0 35-2,34 35-1,1-36 3,-36 36-2,36-35 0,-1 34-2,-34 1 2,0-1 3,34-34-3,-34 0-2,-35 0 5,69-35-5,1 0 4,-1 0-2,0 0-4,1 0 7,69 34-1,-35-34-2,-34 0-2,69 0 3,-35 0 0,35 0-2,-35 0 3,35 0 45,0 0-47,0 0 0,35 0 16</inkml:trace>
    </iact:actionData>
  </iact:action>
  <iact:action type="add" startTime="38289">
    <iact:property name="dataType"/>
    <iact:actionData xml:id="d2">
      <inkml:trace xmlns:inkml="http://www.w3.org/2003/InkML" xml:id="stk2" contextRef="#ctx0" brushRef="#br0">8901 12341 0,'0'0'27,"0"0"-3,35 0-14,34 0 4,-34 0 2,0 35-7,69-35 7,-34 0-7,69 0 5,0 35-2,0-1 0,35-34 1,104 35 0,35 35-2,-70-35 3,36-35-4,-1 0-1,-70 0 4,-173 0 220,35 0-221,-1-105 2,70 36 0,35-105-2,35-104-2,-70 34 3,0-34-4,-70 139 6,-34 0-3,35 35 2,-70 34 178,0 36-180,35-105 1,34-35-2,1-104 4,-36-105-4,-34 105 3,0 0-6,0 35 6,-34-1-2,-1 1 3,0-70-3,0-69-1,1-1 0,-71-68-1,105 416 198,0 35-196,-35-70 5,1 1-10,-105-36 8,0 1-2,34-35-3,-34 35 5,-35-1-6,35 36 4,-35-35-2,0 34 4,70 1-3,-35-1 1,35 1-1,-1-1 1,-34-34-1,35 69-3,35 0 6,69 0 192,-70 35-194,0-69-2,-34 34 2,-35-69-1,35 0-2,-70 69 3,0-35 0,35 36-3,69 34 2,-34 0 2,35 0-3,34 0 3,0 0-4,0 0 173,0 34-170,-34 1-1,-1 35 3,-34-1-5,-35 70 4,0 0-4,35-34 3,-1 34 1,1-70-4,69 35 4,-34-34-4,69-1 3,-35 36-1,0-1 0,35 0 1,-35 35-1,1 105 0,34-244 146,0 69-145,-35 36-3,0 103 6,0 70-4,0 70 1,1-35-3,-1 69 4,0 0-2,-34 1 1,34-36-1,35-68-2,0-1 3,0-70 0,0 70-1,0-34-2,69-1 3,1-34-3,34-70 5,-69-139 179,0 34-179,0 1-8,-35-35 6,69 35 2,-34 0-4,34-1 1,1 1 1,0 0-1,-1 0 1,1 34 0,-36-69-3,1 70 1,-35-70 2,35 35 1,-35-1-2,35-34 1,-1 35-3</inkml:trace>
    </iact:actionData>
  </iact:action>
  <iact:action type="add" startTime="50693">
    <iact:property name="dataType"/>
    <iact:actionData xml:id="d3">
      <inkml:trace xmlns:inkml="http://www.w3.org/2003/InkML" xml:id="stk3" contextRef="#ctx0" brushRef="#br0">12622 13036 0,'0'0'12,"0"0"12,34 35-7,-34 0-6,0 34 2,35 1-4,35 34 7,-36 1-8,36-1 5,-1 70 3,36-1-10,34 106 9,35-1-4,34-70 0,1-34 1,0-35 5,-36 0-9,-68-69 8,69-36-4,-70 1-2,35 0 5,-35-35 226,-34 0-229,34 0 3,0 0-6,70 0 7,139-35-8,-139 0 4,35 1 4,-1-1-4,-69 35-3,-104 0 3,0 0-1,0 0 186,69-70-185,0 36 0,1-71 2,-1-68-6,35-71 9,70-34-6,-70 104 2,35 35-3,-140 70 1,36 69 3,-70-35 182,35-69-184,34-174-2,36-1 5,68-138-2,-68-35-1,34-104 0,-35-174-1,0 0 7,-69 104-9,-35-243 3,0 174-1,0 278 1,0 174 0,0 138 1,-35 1-1,35 69 174,0 1-176,0-1 2,-34-35 0,-1 1-2,0-1 3,-34-34 1,-1-70 1,1 35-5,-36 35-1,-34-35 5,0 69-3,0 1 3,69-1-4,-34 35 2,69 1 0,-34-1 2,-1 0-1,36 0 0,-36-34-2,70 69 181,-35-35-179,-69 0 0,0 0 4,-1 1-10,-69-1 6,1-35 5,-106 36-9,106-1 4,-1 0-1,104 35-3,-34-35 3,69 35 1,0 0 181,1 0-178,-36 0-8,-34 0 9,-1 0-3,-69 0-4,70 0-1,0 0 3,34 0 1,36 70 3,-1-70-6,0 35 2,35-35-2,-35 0 140,-34 69-138,34-69 1,-35 104-5,1-69 8,-35 104-3,-70 35 0,0 0-3,0 0 3,70-70-1,-1 35-2,36-69 5,69-1-3,-105 140 179,1 138-179,-70 140 0,0 452 1,1 103 1,68-138-3,1-174 2,104-34-2,-35-314 1,35-208 1,0-70 161,0 35-160,0-35-7,-35 1 5,35-1 0,0 0 0,0-69 0,0 69 3,0-104-6,0 35 6,0 0-2,35-35-3,-35 35 4,35-1-4,0 36 6,34-1-6,-69 1 1,35-35 1,-35-1-2,0 1 7,35-35 6,-35 35 40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FBF568D-E0C5-4F7A-80C1-F7598EC89943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27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79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172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5010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665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7837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1506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958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Autofit/>
          </a:bodyPr>
          <a:lstStyle>
            <a:lvl1pPr algn="l" rtl="0">
              <a:defRPr sz="48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Autofit/>
          </a:bodyPr>
          <a:lstStyle>
            <a:lvl1pPr algn="l" rtl="0">
              <a:defRPr sz="2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4" name="Gru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97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98" name="Gru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0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11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12" name="Gru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25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6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629BEB8-9E7D-46F8-9D38-0DF867B65F6C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C5E9C56-EA05-4307-85E4-BF6C05199383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" name="Gru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orma libre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" name="Forma libre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a libre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  <p:sp>
            <p:nvSpPr>
              <p:cNvPr id="21" name="Forma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</p:grpSp>
        <p:sp>
          <p:nvSpPr>
            <p:cNvPr id="12" name="Forma libre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E4B513-C016-45E9-9D12-97C0FE834FFB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08D2A3-9C84-40EA-B90D-CE0CB003F11C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3FC754-5105-4120-96BF-E066A80C9168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84E01D-FE59-4730-AF0E-FE450E404B97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6A526C-96C5-4D92-AB97-D8ADC29D42FE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D8706A-82CB-4CEF-A1F3-DFFE07174E7B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8843A6-40B9-4C41-B2F4-377E2A54BFAD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ECB6EA-8F6B-4084-8E83-2F4BA16ACF8E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9" name="Gru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1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6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9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7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0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7458E2-43B4-47F5-9309-6BEE53513121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52" name="Gru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9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81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84" name="Gru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8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82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97" name="Gru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9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80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83" name="Marcador de posición de tex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F776D7C-62EF-4BA7-B64B-98976BFFC620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6DF62A26-CBD6-46C0-96AB-9CE431FD79E9}" type="datetime1">
              <a:rPr lang="es-ES" noProof="0" smtClean="0"/>
              <a:pPr/>
              <a:t>01/06/2020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11" Type="http://schemas.microsoft.com/office/2011/relationships/inkAction" Target="../ink/inkAction2.xml"/><Relationship Id="rId5" Type="http://schemas.openxmlformats.org/officeDocument/2006/relationships/diagramData" Target="../diagrams/data1.xml"/><Relationship Id="rId10" Type="http://schemas.openxmlformats.org/officeDocument/2006/relationships/hyperlink" Target="https://www.youtube.com/watch?v=e8XSKqHsYdU" TargetMode="External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3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80259" y="1888525"/>
            <a:ext cx="6858002" cy="2718486"/>
          </a:xfrm>
        </p:spPr>
        <p:txBody>
          <a:bodyPr rtlCol="0"/>
          <a:lstStyle/>
          <a:p>
            <a:pPr algn="ctr"/>
            <a:r>
              <a:rPr lang="es-ES" sz="4000" dirty="0"/>
              <a:t>Construir un cuento por medio de la escritura, respetando su estructura, conectores y coherencia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94908" y="1431325"/>
            <a:ext cx="6858002" cy="914400"/>
          </a:xfrm>
        </p:spPr>
        <p:txBody>
          <a:bodyPr rtlCol="0"/>
          <a:lstStyle/>
          <a:p>
            <a:pPr rtl="0"/>
            <a:r>
              <a:rPr lang="es-ES" dirty="0"/>
              <a:t>Objetivo: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D67149-00DD-4078-87CC-FF7CD3D50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09">
        <p:fade/>
      </p:transition>
    </mc:Choice>
    <mc:Fallback xmlns="">
      <p:transition spd="med" advTm="16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s-ES" dirty="0"/>
              <a:t>Recordemos…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2976239" y="2471351"/>
            <a:ext cx="5862014" cy="4081849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es-ES" dirty="0"/>
              <a:t>¿Qué tipos de textos conoces? </a:t>
            </a:r>
          </a:p>
          <a:p>
            <a:pPr marL="0" indent="0" algn="ctr" rtl="0">
              <a:buNone/>
            </a:pPr>
            <a:endParaRPr lang="es-ES" dirty="0"/>
          </a:p>
          <a:p>
            <a:pPr marL="0" indent="0" algn="ctr" rtl="0">
              <a:buNone/>
            </a:pPr>
            <a:r>
              <a:rPr lang="es-ES" dirty="0"/>
              <a:t>Menciona un ejemplo de texto literario y uno no literario </a:t>
            </a:r>
          </a:p>
          <a:p>
            <a:pPr algn="ctr" rtl="0"/>
            <a:endParaRPr lang="es-ES" dirty="0"/>
          </a:p>
          <a:p>
            <a:pPr marL="0" indent="0" algn="ctr" rtl="0">
              <a:buNone/>
            </a:pPr>
            <a:r>
              <a:rPr lang="es-ES" dirty="0"/>
              <a:t>¿Qué diferencias hay entre ellos?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2AF2E6A-6E81-4DA1-A2DA-4BE6857ABAA1}"/>
              </a:ext>
            </a:extLst>
          </p:cNvPr>
          <p:cNvSpPr/>
          <p:nvPr/>
        </p:nvSpPr>
        <p:spPr>
          <a:xfrm>
            <a:off x="9094230" y="3429000"/>
            <a:ext cx="2780270" cy="24696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L" b="1" dirty="0">
                <a:solidFill>
                  <a:srgbClr val="9A5315"/>
                </a:solidFill>
              </a:rPr>
              <a:t>¡Es muy importante que tengas tu guía!</a:t>
            </a:r>
          </a:p>
          <a:p>
            <a:pPr lvl="0" algn="ctr"/>
            <a:endParaRPr lang="es-CL" b="1" dirty="0">
              <a:solidFill>
                <a:srgbClr val="9A5315"/>
              </a:solidFill>
            </a:endParaRPr>
          </a:p>
          <a:p>
            <a:pPr lvl="0" algn="ctr"/>
            <a:r>
              <a:rPr lang="es-CL" b="1" dirty="0">
                <a:solidFill>
                  <a:srgbClr val="9A5315"/>
                </a:solidFill>
              </a:rPr>
              <a:t> Ahí debes responder estas preguntas en el ítem I</a:t>
            </a:r>
          </a:p>
        </p:txBody>
      </p:sp>
      <p:pic>
        <p:nvPicPr>
          <p:cNvPr id="1026" name="Picture 2" descr="Pin en m">
            <a:extLst>
              <a:ext uri="{FF2B5EF4-FFF2-40B4-BE49-F238E27FC236}">
                <a16:creationId xmlns:a16="http://schemas.microsoft.com/office/drawing/2014/main" id="{E8C555D0-B258-4CE1-AEF4-68A671DC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" b="97357" l="0" r="96976">
                        <a14:foregroundMark x1="13911" y1="48899" x2="17137" y2="87445"/>
                        <a14:foregroundMark x1="10887" y1="21145" x2="79637" y2="19163"/>
                        <a14:foregroundMark x1="22379" y1="5507" x2="57661" y2="5947"/>
                        <a14:foregroundMark x1="36290" y1="41630" x2="7258" y2="23568"/>
                        <a14:foregroundMark x1="37702" y1="41189" x2="71169" y2="40088"/>
                        <a14:foregroundMark x1="77016" y1="34802" x2="66331" y2="20705"/>
                        <a14:foregroundMark x1="11694" y1="22687" x2="27016" y2="220"/>
                        <a14:foregroundMark x1="33266" y1="41630" x2="30040" y2="49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0" y="471043"/>
            <a:ext cx="2765854" cy="253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449702-798A-49DD-BB12-330B0D3A5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55">
        <p:fade/>
      </p:transition>
    </mc:Choice>
    <mc:Fallback xmlns="">
      <p:transition spd="med" advTm="28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4510" y="354227"/>
            <a:ext cx="10058402" cy="1219200"/>
          </a:xfrm>
        </p:spPr>
        <p:txBody>
          <a:bodyPr rtlCol="0"/>
          <a:lstStyle/>
          <a:p>
            <a:pPr algn="ctr" rtl="0"/>
            <a:r>
              <a:rPr lang="es-ES" dirty="0"/>
              <a:t>Elige </a:t>
            </a:r>
            <a:r>
              <a:rPr lang="es-ES" b="1" dirty="0"/>
              <a:t>al menos dos personajes </a:t>
            </a:r>
            <a:r>
              <a:rPr lang="es-ES" dirty="0"/>
              <a:t>+ un lugar + un conflicto: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6FA717C3-7DE3-4C9A-AB02-A922AD9FA43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67428881"/>
              </p:ext>
            </p:extLst>
          </p:nvPr>
        </p:nvGraphicFramePr>
        <p:xfrm>
          <a:off x="1952368" y="1573427"/>
          <a:ext cx="7735330" cy="415688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77043">
                  <a:extLst>
                    <a:ext uri="{9D8B030D-6E8A-4147-A177-3AD203B41FA5}">
                      <a16:colId xmlns:a16="http://schemas.microsoft.com/office/drawing/2014/main" val="119864289"/>
                    </a:ext>
                  </a:extLst>
                </a:gridCol>
                <a:gridCol w="2810214">
                  <a:extLst>
                    <a:ext uri="{9D8B030D-6E8A-4147-A177-3AD203B41FA5}">
                      <a16:colId xmlns:a16="http://schemas.microsoft.com/office/drawing/2014/main" val="845874677"/>
                    </a:ext>
                  </a:extLst>
                </a:gridCol>
                <a:gridCol w="2448073">
                  <a:extLst>
                    <a:ext uri="{9D8B030D-6E8A-4147-A177-3AD203B41FA5}">
                      <a16:colId xmlns:a16="http://schemas.microsoft.com/office/drawing/2014/main" val="1791913167"/>
                    </a:ext>
                  </a:extLst>
                </a:gridCol>
              </a:tblGrid>
              <a:tr h="595651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Personajes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Lugares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Conflicto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885236"/>
                  </a:ext>
                </a:extLst>
              </a:tr>
              <a:tr h="730039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Hombre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La playa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Extravió su mascota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652132"/>
                  </a:ext>
                </a:extLst>
              </a:tr>
              <a:tr h="641079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Mujer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El cine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No hizo su tarea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978856"/>
                  </a:ext>
                </a:extLst>
              </a:tr>
              <a:tr h="730039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Robot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El bosque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Encuentra un extraño elemento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580188"/>
                  </a:ext>
                </a:extLst>
              </a:tr>
              <a:tr h="730039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Un Animal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La escuela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No puede salir de paseo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313058"/>
                  </a:ext>
                </a:extLst>
              </a:tr>
              <a:tr h="730039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Brujos o hechiceros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 En Casa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Está hechizado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205418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6CE73F2B-4F69-4ECC-A3AB-EA5A3006C7D3}"/>
              </a:ext>
            </a:extLst>
          </p:cNvPr>
          <p:cNvSpPr txBox="1"/>
          <p:nvPr/>
        </p:nvSpPr>
        <p:spPr>
          <a:xfrm>
            <a:off x="1952369" y="5808717"/>
            <a:ext cx="773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(Responde en el ítem II de tu guía)</a:t>
            </a:r>
          </a:p>
        </p:txBody>
      </p:sp>
      <p:pic>
        <p:nvPicPr>
          <p:cNvPr id="1026" name="Picture 2" descr="Rana animada png 1 » PNG Image">
            <a:extLst>
              <a:ext uri="{FF2B5EF4-FFF2-40B4-BE49-F238E27FC236}">
                <a16:creationId xmlns:a16="http://schemas.microsoft.com/office/drawing/2014/main" id="{E2B2A37C-DD95-4CE2-BD14-7C1471E50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698" y="3429000"/>
            <a:ext cx="2519900" cy="291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1E965D42-57D6-4D0D-BC04-49986369AFE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78760" y="1652040"/>
              <a:ext cx="6759720" cy="28911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1E965D42-57D6-4D0D-BC04-49986369AF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2920" y="1588680"/>
                <a:ext cx="6791040" cy="30178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A9FB425-08E2-4447-9FD3-EE7ACE52A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188">
        <p:fade/>
      </p:transition>
    </mc:Choice>
    <mc:Fallback xmlns="">
      <p:transition spd="med" advTm="571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799" y="304800"/>
            <a:ext cx="10058402" cy="1219200"/>
          </a:xfrm>
        </p:spPr>
        <p:txBody>
          <a:bodyPr rtlCol="0"/>
          <a:lstStyle/>
          <a:p>
            <a:pPr algn="ctr" rtl="0"/>
            <a:r>
              <a:rPr lang="es-ES" dirty="0"/>
              <a:t>El cuento 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1"/>
          </p:nvPr>
        </p:nvSpPr>
        <p:spPr>
          <a:xfrm>
            <a:off x="521873" y="3793032"/>
            <a:ext cx="5106988" cy="1468081"/>
          </a:xfrm>
        </p:spPr>
        <p:txBody>
          <a:bodyPr rtlCol="0"/>
          <a:lstStyle/>
          <a:p>
            <a:pPr rtl="0"/>
            <a:r>
              <a:rPr lang="es-ES" dirty="0"/>
              <a:t>Presenta una estructura: </a:t>
            </a:r>
          </a:p>
          <a:p>
            <a:pPr marL="0" indent="0" rtl="0">
              <a:buNone/>
            </a:pPr>
            <a:endParaRPr lang="es-ES" dirty="0"/>
          </a:p>
        </p:txBody>
      </p:sp>
      <p:graphicFrame>
        <p:nvGraphicFramePr>
          <p:cNvPr id="9" name="Marcador de posición de contenido 8" descr="Lista de bloques básica en la que se muestran 6 grupos de cuadros con un color diferente cada uno, organizados de izquierda a derecha y de arriba a abajo por filas que contienen 2 cuadros cada una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05158569"/>
              </p:ext>
            </p:extLst>
          </p:nvPr>
        </p:nvGraphicFramePr>
        <p:xfrm>
          <a:off x="763589" y="1424609"/>
          <a:ext cx="10906538" cy="495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7ADE9D4-2926-47CA-9E1D-63AFF4163619}"/>
              </a:ext>
            </a:extLst>
          </p:cNvPr>
          <p:cNvSpPr/>
          <p:nvPr/>
        </p:nvSpPr>
        <p:spPr>
          <a:xfrm>
            <a:off x="10502620" y="5247861"/>
            <a:ext cx="1641408" cy="14591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FF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https://www.youtube.com/watch?v=e8XSKqHsYdU</a:t>
            </a:r>
            <a:endParaRPr lang="es-CL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7D061B73-5128-4586-940F-D7C128FA0A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64320" y="5106240"/>
              <a:ext cx="1665000" cy="15519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7D061B73-5128-4586-940F-D7C128FA0A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48480" y="5042880"/>
                <a:ext cx="1696320" cy="1678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E9A9BE1-9FF3-4005-A61C-6AD1C0FBD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825">
        <p:fade/>
      </p:transition>
    </mc:Choice>
    <mc:Fallback xmlns="">
      <p:transition spd="med" advTm="57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2891" y="826765"/>
            <a:ext cx="3840480" cy="2103120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/>
              <a:t>Conectores para redactar un cuento 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638665" y="3429000"/>
            <a:ext cx="3840480" cy="2168517"/>
          </a:xfrm>
        </p:spPr>
        <p:txBody>
          <a:bodyPr rtlCol="0"/>
          <a:lstStyle/>
          <a:p>
            <a:pPr algn="just" rtl="0"/>
            <a:r>
              <a:rPr lang="es-ES" dirty="0"/>
              <a:t>Esto ayudará a que el texto presente un orden en las ideas y una coherencia con la estructura del texto. </a:t>
            </a: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660D8981-F863-45C9-BCF2-46D48824A2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1232" b="1232"/>
          <a:stretch>
            <a:fillRect/>
          </a:stretch>
        </p:blipFill>
        <p:spPr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363AA44B-73AF-471B-8BBF-3B97D9F4AD9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3600" y="988920"/>
              <a:ext cx="5820840" cy="451800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363AA44B-73AF-471B-8BBF-3B97D9F4AD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7760" y="925560"/>
                <a:ext cx="5852160" cy="464472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44B550C-42EF-4F8D-AFFF-75898183D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937">
        <p:fade/>
      </p:transition>
    </mc:Choice>
    <mc:Fallback xmlns="">
      <p:transition spd="med" advTm="72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052423" y="116291"/>
            <a:ext cx="10058402" cy="1216152"/>
          </a:xfrm>
        </p:spPr>
        <p:txBody>
          <a:bodyPr rtlCol="0"/>
          <a:lstStyle/>
          <a:p>
            <a:pPr algn="ctr" rtl="0"/>
            <a:r>
              <a:rPr lang="es-ES" dirty="0"/>
              <a:t>¡Es hora de crear tu propio cuento! </a:t>
            </a: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88A5A306-04C2-45CD-9F86-5DD21A82B1B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02" b="89617" l="319" r="99521">
                        <a14:foregroundMark x1="67412" y1="29712" x2="54952" y2="17093"/>
                      </a14:backgroundRemoval>
                    </a14:imgEffect>
                  </a14:imgLayer>
                </a14:imgProps>
              </a:ext>
            </a:extLst>
          </a:blip>
          <a:srcRect t="17326" b="17326"/>
          <a:stretch>
            <a:fillRect/>
          </a:stretch>
        </p:blipFill>
        <p:spPr>
          <a:xfrm>
            <a:off x="6959691" y="1937894"/>
            <a:ext cx="3935413" cy="257150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C7F31E8-63F7-476D-B215-D7D3BF662690}"/>
              </a:ext>
            </a:extLst>
          </p:cNvPr>
          <p:cNvSpPr txBox="1"/>
          <p:nvPr/>
        </p:nvSpPr>
        <p:spPr>
          <a:xfrm>
            <a:off x="1296896" y="1839040"/>
            <a:ext cx="3935413" cy="28623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b="1" dirty="0"/>
          </a:p>
          <a:p>
            <a:pPr algn="ctr"/>
            <a:r>
              <a:rPr lang="es-CL" b="1" dirty="0"/>
              <a:t>Dirígete al ítem III de tu guía y recuerda utilizar los personajes, lugar y conflicto escogidos al inicio de la clase, para poder realizar la actividad</a:t>
            </a:r>
          </a:p>
          <a:p>
            <a:pPr algn="ctr"/>
            <a:endParaRPr lang="es-CL" dirty="0"/>
          </a:p>
          <a:p>
            <a:pPr algn="ctr"/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A95CDE-B062-442E-9A52-8C3314527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665" y="371185"/>
            <a:ext cx="787222" cy="11085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EE74A8-0DCF-46D3-8E76-F97B7FAED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11" b="100000" l="0" r="100000">
                        <a14:foregroundMark x1="73894" y1="40181" x2="73894" y2="20544"/>
                        <a14:foregroundMark x1="89381" y1="23565" x2="66814" y2="23565"/>
                        <a14:foregroundMark x1="92920" y1="53474" x2="75664" y2="34743"/>
                        <a14:foregroundMark x1="84956" y1="41994" x2="85841" y2="31420"/>
                        <a14:foregroundMark x1="33628" y1="52870" x2="14159" y2="30211"/>
                        <a14:foregroundMark x1="14159" y1="30211" x2="15044" y2="32024"/>
                        <a14:foregroundMark x1="15044" y1="32024" x2="62389" y2="48036"/>
                        <a14:foregroundMark x1="84071" y1="24773" x2="91150" y2="24773"/>
                        <a14:foregroundMark x1="34513" y1="96979" x2="71239" y2="98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092" y="4840049"/>
            <a:ext cx="1377815" cy="201795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F849046-3822-43A8-8134-FF3FD0FA8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32">
        <p:fade/>
      </p:transition>
    </mc:Choice>
    <mc:Fallback xmlns="">
      <p:transition spd="med" advTm="23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24875" y="1188641"/>
            <a:ext cx="10058402" cy="1219200"/>
          </a:xfrm>
        </p:spPr>
        <p:txBody>
          <a:bodyPr rtlCol="0"/>
          <a:lstStyle/>
          <a:p>
            <a:pPr algn="ctr" rtl="0"/>
            <a:r>
              <a:rPr lang="es-ES" dirty="0"/>
              <a:t>¿Terminaste de crear?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776052" y="2440781"/>
            <a:ext cx="4956048" cy="1976437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/>
              <a:t>Ahora, para finalizar nuestra clase, responde las siguientes preguntas en tu guía </a:t>
            </a:r>
          </a:p>
          <a:p>
            <a:pPr algn="ctr" rtl="0"/>
            <a:r>
              <a:rPr lang="es-ES" dirty="0"/>
              <a:t>(ítem IV)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B2D185-BDED-40E7-AF8F-5A2B0F892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25" b="95899" l="7769" r="94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005" y="3725861"/>
            <a:ext cx="3947047" cy="28874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D9CDE1-2889-4D42-B9A3-A4245D93D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72">
        <p:fade/>
      </p:transition>
    </mc:Choice>
    <mc:Fallback xmlns="">
      <p:transition spd="med" advTm="9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90913" y="2170298"/>
            <a:ext cx="6858002" cy="1828800"/>
          </a:xfrm>
        </p:spPr>
        <p:txBody>
          <a:bodyPr rtlCol="0"/>
          <a:lstStyle/>
          <a:p>
            <a:pPr algn="ctr" rtl="0">
              <a:lnSpc>
                <a:spcPct val="100000"/>
              </a:lnSpc>
            </a:pPr>
            <a:r>
              <a:rPr lang="es-ES" dirty="0"/>
              <a:t>¡Muchas gracias, hasta la próxima!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3E1067-8BB4-4590-A90A-0D1F41230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038" y="3481202"/>
            <a:ext cx="2889754" cy="28165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982AE9-E483-4084-BA44-8F3720153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64">
        <p:fade/>
      </p:transition>
    </mc:Choice>
    <mc:Fallback xmlns="">
      <p:transition spd="med" advTm="4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lustración de naturalez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63_TF03431377_TF03431377.potx" id="{173A8E5F-E093-4109-A5F4-14D2A0DC49D0}" vid="{EB6DDEBC-A3DA-4194-A0FB-2A77B1D3F949}"/>
    </a:ext>
  </a:extLst>
</a:theme>
</file>

<file path=ppt/theme/theme2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naturaleza, diseño ilustrado con un paisaje (pantalla panorámica)</Template>
  <TotalTime>172</TotalTime>
  <Words>277</Words>
  <Application>Microsoft Office PowerPoint</Application>
  <PresentationFormat>Panorámica</PresentationFormat>
  <Paragraphs>60</Paragraphs>
  <Slides>8</Slides>
  <Notes>8</Notes>
  <HiddenSlides>0</HiddenSlides>
  <MMClips>8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1" baseType="lpstr">
      <vt:lpstr>Arial</vt:lpstr>
      <vt:lpstr>Segoe Print</vt:lpstr>
      <vt:lpstr>Ilustración de naturaleza 16x9</vt:lpstr>
      <vt:lpstr>Construir un cuento por medio de la escritura, respetando su estructura, conectores y coherencia </vt:lpstr>
      <vt:lpstr>Recordemos…</vt:lpstr>
      <vt:lpstr>Elige al menos dos personajes + un lugar + un conflicto:</vt:lpstr>
      <vt:lpstr>El cuento </vt:lpstr>
      <vt:lpstr>Conectores para redactar un cuento </vt:lpstr>
      <vt:lpstr>¡Es hora de crear tu propio cuento! </vt:lpstr>
      <vt:lpstr>¿Terminaste de crear?</vt:lpstr>
      <vt:lpstr>¡Muchas gracias, hasta la próxima!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Construir un cuento por medio de la escritura, respetando su estructura, conectores y coherencia</dc:title>
  <dc:creator>usuario</dc:creator>
  <cp:lastModifiedBy>Ingrid Beatriz Moreno Leiva</cp:lastModifiedBy>
  <cp:revision>16</cp:revision>
  <dcterms:created xsi:type="dcterms:W3CDTF">2020-05-19T17:54:31Z</dcterms:created>
  <dcterms:modified xsi:type="dcterms:W3CDTF">2020-06-01T18:46:57Z</dcterms:modified>
</cp:coreProperties>
</file>