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62" r:id="rId4"/>
    <p:sldId id="258" r:id="rId5"/>
    <p:sldId id="260" r:id="rId6"/>
    <p:sldId id="264" r:id="rId7"/>
    <p:sldId id="263" r:id="rId8"/>
    <p:sldId id="265" r:id="rId9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395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10407F-191D-44EC-A3C5-69647440BFC9}" type="doc">
      <dgm:prSet loTypeId="urn:microsoft.com/office/officeart/2008/layout/LinedList" loCatId="list" qsTypeId="urn:microsoft.com/office/officeart/2005/8/quickstyle/simple4" qsCatId="simple" csTypeId="urn:microsoft.com/office/officeart/2005/8/colors/accent6_2" csCatId="accent6" phldr="1"/>
      <dgm:spPr/>
      <dgm:t>
        <a:bodyPr rtlCol="0"/>
        <a:lstStyle/>
        <a:p>
          <a:pPr rtl="0"/>
          <a:endParaRPr lang="en-US"/>
        </a:p>
      </dgm:t>
    </dgm:pt>
    <dgm:pt modelId="{4F2A1D3E-E19F-455D-859F-C40136366B3D}">
      <dgm:prSet custT="1"/>
      <dgm:spPr/>
      <dgm:t>
        <a:bodyPr rtlCol="0"/>
        <a:lstStyle/>
        <a:p>
          <a:pPr algn="l" rtl="0"/>
          <a:endParaRPr lang="es-ES" sz="2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/>
          <a:r>
            <a:rPr lang="es-ES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Género lírico</a:t>
          </a:r>
        </a:p>
        <a:p>
          <a:pPr algn="ctr" rtl="0"/>
          <a:r>
            <a:rPr lang="es-ES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Agrupa obras que expresan sentimientos, emociones o estados de ánimos del autor.</a:t>
          </a:r>
        </a:p>
        <a:p>
          <a:pPr algn="ctr" rtl="0"/>
          <a:r>
            <a:rPr lang="es-ES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Ej. Poemas, canciones, oda  </a:t>
          </a:r>
        </a:p>
      </dgm:t>
    </dgm:pt>
    <dgm:pt modelId="{D2DA1E0C-46CA-43FE-AD0E-1FF5A487E9EC}" type="parTrans" cxnId="{2DD1656A-1B48-4AFC-A65D-081443F407D0}">
      <dgm:prSet/>
      <dgm:spPr/>
      <dgm:t>
        <a:bodyPr rtlCol="0"/>
        <a:lstStyle/>
        <a:p>
          <a:pPr rtl="0"/>
          <a:endParaRPr lang="es-ES" noProof="0" dirty="0"/>
        </a:p>
      </dgm:t>
    </dgm:pt>
    <dgm:pt modelId="{D34FF2C9-9A85-4762-AD7F-0FD4259109E1}" type="sibTrans" cxnId="{2DD1656A-1B48-4AFC-A65D-081443F407D0}">
      <dgm:prSet/>
      <dgm:spPr/>
      <dgm:t>
        <a:bodyPr rtlCol="0"/>
        <a:lstStyle/>
        <a:p>
          <a:pPr rtl="0"/>
          <a:endParaRPr lang="es-ES" noProof="0" dirty="0"/>
        </a:p>
      </dgm:t>
    </dgm:pt>
    <dgm:pt modelId="{4A266DF3-F699-481D-952B-06E94865913D}">
      <dgm:prSet custT="1"/>
      <dgm:spPr/>
      <dgm:t>
        <a:bodyPr rtlCol="0"/>
        <a:lstStyle/>
        <a:p>
          <a:pPr algn="ctr" rtl="0"/>
          <a:endParaRPr lang="es-ES" sz="2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/>
          <a:r>
            <a:rPr lang="es-ES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Género narrativo</a:t>
          </a:r>
        </a:p>
        <a:p>
          <a:pPr algn="ctr" rtl="0"/>
          <a:r>
            <a:rPr lang="es-ES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Agrupa obras literarias donde se relatan los hechos que ocurren a un personaje. </a:t>
          </a:r>
        </a:p>
        <a:p>
          <a:pPr algn="ctr" rtl="0"/>
          <a:endParaRPr lang="es-ES" sz="2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/>
          <a:r>
            <a:rPr lang="es-ES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Ej. Cuento, novela, mito, leyenda</a:t>
          </a:r>
        </a:p>
      </dgm:t>
    </dgm:pt>
    <dgm:pt modelId="{59FC4C72-0240-44CF-8C29-7E4727E8C7E6}" type="parTrans" cxnId="{40A842E7-7BD1-4C4C-BC2D-27ADB1F124AC}">
      <dgm:prSet/>
      <dgm:spPr/>
      <dgm:t>
        <a:bodyPr rtlCol="0"/>
        <a:lstStyle/>
        <a:p>
          <a:pPr rtl="0"/>
          <a:endParaRPr lang="es-ES" noProof="0" dirty="0"/>
        </a:p>
      </dgm:t>
    </dgm:pt>
    <dgm:pt modelId="{E43F7441-9245-4528-B8F7-2C400412818E}" type="sibTrans" cxnId="{40A842E7-7BD1-4C4C-BC2D-27ADB1F124AC}">
      <dgm:prSet/>
      <dgm:spPr/>
      <dgm:t>
        <a:bodyPr rtlCol="0"/>
        <a:lstStyle/>
        <a:p>
          <a:pPr rtl="0"/>
          <a:endParaRPr lang="es-ES" noProof="0" dirty="0"/>
        </a:p>
      </dgm:t>
    </dgm:pt>
    <dgm:pt modelId="{22B5111B-463D-47D1-954F-127C30012F9F}" type="pres">
      <dgm:prSet presAssocID="{6B10407F-191D-44EC-A3C5-69647440BFC9}" presName="vert0" presStyleCnt="0">
        <dgm:presLayoutVars>
          <dgm:dir/>
          <dgm:animOne val="branch"/>
          <dgm:animLvl val="lvl"/>
        </dgm:presLayoutVars>
      </dgm:prSet>
      <dgm:spPr/>
    </dgm:pt>
    <dgm:pt modelId="{10DA26D8-3205-49AB-9801-7479D75D0B9B}" type="pres">
      <dgm:prSet presAssocID="{4F2A1D3E-E19F-455D-859F-C40136366B3D}" presName="thickLine" presStyleLbl="alignNode1" presStyleIdx="0" presStyleCnt="2"/>
      <dgm:spPr/>
    </dgm:pt>
    <dgm:pt modelId="{678D6ACC-8BEB-4F60-8CD4-9CB2DDE72612}" type="pres">
      <dgm:prSet presAssocID="{4F2A1D3E-E19F-455D-859F-C40136366B3D}" presName="horz1" presStyleCnt="0"/>
      <dgm:spPr/>
    </dgm:pt>
    <dgm:pt modelId="{278D475D-CCFA-4E93-A503-7548BD710D98}" type="pres">
      <dgm:prSet presAssocID="{4F2A1D3E-E19F-455D-859F-C40136366B3D}" presName="tx1" presStyleLbl="revTx" presStyleIdx="0" presStyleCnt="2"/>
      <dgm:spPr/>
    </dgm:pt>
    <dgm:pt modelId="{51866F1A-9654-4DD6-B628-9CEF2A359C7D}" type="pres">
      <dgm:prSet presAssocID="{4F2A1D3E-E19F-455D-859F-C40136366B3D}" presName="vert1" presStyleCnt="0"/>
      <dgm:spPr/>
    </dgm:pt>
    <dgm:pt modelId="{D3985387-25A2-4EB6-99AD-2664D2661A5C}" type="pres">
      <dgm:prSet presAssocID="{4A266DF3-F699-481D-952B-06E94865913D}" presName="thickLine" presStyleLbl="alignNode1" presStyleIdx="1" presStyleCnt="2"/>
      <dgm:spPr/>
    </dgm:pt>
    <dgm:pt modelId="{D93FF54B-7422-4E12-8F54-0440562FEA00}" type="pres">
      <dgm:prSet presAssocID="{4A266DF3-F699-481D-952B-06E94865913D}" presName="horz1" presStyleCnt="0"/>
      <dgm:spPr/>
    </dgm:pt>
    <dgm:pt modelId="{3844A50A-7598-4C44-A3FD-CCE61E6BCEA0}" type="pres">
      <dgm:prSet presAssocID="{4A266DF3-F699-481D-952B-06E94865913D}" presName="tx1" presStyleLbl="revTx" presStyleIdx="1" presStyleCnt="2"/>
      <dgm:spPr/>
    </dgm:pt>
    <dgm:pt modelId="{52264B7A-13F0-4086-9BFF-154C471D9488}" type="pres">
      <dgm:prSet presAssocID="{4A266DF3-F699-481D-952B-06E94865913D}" presName="vert1" presStyleCnt="0"/>
      <dgm:spPr/>
    </dgm:pt>
  </dgm:ptLst>
  <dgm:cxnLst>
    <dgm:cxn modelId="{71B14908-DFD0-4B52-A569-796A61CDEA6D}" type="presOf" srcId="{4A266DF3-F699-481D-952B-06E94865913D}" destId="{3844A50A-7598-4C44-A3FD-CCE61E6BCEA0}" srcOrd="0" destOrd="0" presId="urn:microsoft.com/office/officeart/2008/layout/LinedList"/>
    <dgm:cxn modelId="{CCFDB124-A83D-4064-9873-74E1C8F45FAA}" type="presOf" srcId="{4F2A1D3E-E19F-455D-859F-C40136366B3D}" destId="{278D475D-CCFA-4E93-A503-7548BD710D98}" srcOrd="0" destOrd="0" presId="urn:microsoft.com/office/officeart/2008/layout/LinedList"/>
    <dgm:cxn modelId="{FFED8F60-F3D0-41E6-94FC-E9AB154C2B38}" type="presOf" srcId="{6B10407F-191D-44EC-A3C5-69647440BFC9}" destId="{22B5111B-463D-47D1-954F-127C30012F9F}" srcOrd="0" destOrd="0" presId="urn:microsoft.com/office/officeart/2008/layout/LinedList"/>
    <dgm:cxn modelId="{2DD1656A-1B48-4AFC-A65D-081443F407D0}" srcId="{6B10407F-191D-44EC-A3C5-69647440BFC9}" destId="{4F2A1D3E-E19F-455D-859F-C40136366B3D}" srcOrd="0" destOrd="0" parTransId="{D2DA1E0C-46CA-43FE-AD0E-1FF5A487E9EC}" sibTransId="{D34FF2C9-9A85-4762-AD7F-0FD4259109E1}"/>
    <dgm:cxn modelId="{40A842E7-7BD1-4C4C-BC2D-27ADB1F124AC}" srcId="{6B10407F-191D-44EC-A3C5-69647440BFC9}" destId="{4A266DF3-F699-481D-952B-06E94865913D}" srcOrd="1" destOrd="0" parTransId="{59FC4C72-0240-44CF-8C29-7E4727E8C7E6}" sibTransId="{E43F7441-9245-4528-B8F7-2C400412818E}"/>
    <dgm:cxn modelId="{08CEAF35-5045-4A1B-858A-CF6CAF90FE23}" type="presParOf" srcId="{22B5111B-463D-47D1-954F-127C30012F9F}" destId="{10DA26D8-3205-49AB-9801-7479D75D0B9B}" srcOrd="0" destOrd="0" presId="urn:microsoft.com/office/officeart/2008/layout/LinedList"/>
    <dgm:cxn modelId="{F00F9E27-E394-4EF7-BF81-0BED2A9A8719}" type="presParOf" srcId="{22B5111B-463D-47D1-954F-127C30012F9F}" destId="{678D6ACC-8BEB-4F60-8CD4-9CB2DDE72612}" srcOrd="1" destOrd="0" presId="urn:microsoft.com/office/officeart/2008/layout/LinedList"/>
    <dgm:cxn modelId="{5D03E00A-53A4-48C5-BC20-D2192A849477}" type="presParOf" srcId="{678D6ACC-8BEB-4F60-8CD4-9CB2DDE72612}" destId="{278D475D-CCFA-4E93-A503-7548BD710D98}" srcOrd="0" destOrd="0" presId="urn:microsoft.com/office/officeart/2008/layout/LinedList"/>
    <dgm:cxn modelId="{C3CBB2E8-EA79-4E00-9622-8364B735AA1B}" type="presParOf" srcId="{678D6ACC-8BEB-4F60-8CD4-9CB2DDE72612}" destId="{51866F1A-9654-4DD6-B628-9CEF2A359C7D}" srcOrd="1" destOrd="0" presId="urn:microsoft.com/office/officeart/2008/layout/LinedList"/>
    <dgm:cxn modelId="{3987093D-53E7-4975-A887-090D5D176C22}" type="presParOf" srcId="{22B5111B-463D-47D1-954F-127C30012F9F}" destId="{D3985387-25A2-4EB6-99AD-2664D2661A5C}" srcOrd="2" destOrd="0" presId="urn:microsoft.com/office/officeart/2008/layout/LinedList"/>
    <dgm:cxn modelId="{4F2E58A3-613C-4528-A234-71B5E6437DE8}" type="presParOf" srcId="{22B5111B-463D-47D1-954F-127C30012F9F}" destId="{D93FF54B-7422-4E12-8F54-0440562FEA00}" srcOrd="3" destOrd="0" presId="urn:microsoft.com/office/officeart/2008/layout/LinedList"/>
    <dgm:cxn modelId="{CC4F92C3-0662-4B99-85AE-8CDFF335B722}" type="presParOf" srcId="{D93FF54B-7422-4E12-8F54-0440562FEA00}" destId="{3844A50A-7598-4C44-A3FD-CCE61E6BCEA0}" srcOrd="0" destOrd="0" presId="urn:microsoft.com/office/officeart/2008/layout/LinedList"/>
    <dgm:cxn modelId="{2CC6B806-82C6-41CE-A4CA-41827D2106FA}" type="presParOf" srcId="{D93FF54B-7422-4E12-8F54-0440562FEA00}" destId="{52264B7A-13F0-4086-9BFF-154C471D948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78E08E-BB78-466C-AF7A-8BF239B0068A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 rtlCol="0"/>
        <a:lstStyle/>
        <a:p>
          <a:pPr rtl="0"/>
          <a:endParaRPr lang="en-US"/>
        </a:p>
      </dgm:t>
    </dgm:pt>
    <dgm:pt modelId="{43058F9C-48CD-40E3-B95F-352B6773BD35}">
      <dgm:prSet custT="1"/>
      <dgm:spPr/>
      <dgm:t>
        <a:bodyPr rtlCol="0"/>
        <a:lstStyle/>
        <a:p>
          <a:pPr algn="ctr" rtl="0"/>
          <a:endParaRPr lang="es-ES" sz="2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/>
          <a:r>
            <a:rPr lang="es-ES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Importancia de la escritura: </a:t>
          </a:r>
        </a:p>
      </dgm:t>
    </dgm:pt>
    <dgm:pt modelId="{E5188561-322B-4AB1-B189-72C77A17446D}" type="parTrans" cxnId="{B4107746-741F-43EB-8C31-BCEA66A45AF5}">
      <dgm:prSet/>
      <dgm:spPr/>
      <dgm:t>
        <a:bodyPr rtlCol="0"/>
        <a:lstStyle/>
        <a:p>
          <a:pPr rtl="0"/>
          <a:endParaRPr lang="es-ES" noProof="0" dirty="0"/>
        </a:p>
      </dgm:t>
    </dgm:pt>
    <dgm:pt modelId="{8E0D3600-94EF-4C3D-8C42-D1B002253A50}" type="sibTrans" cxnId="{B4107746-741F-43EB-8C31-BCEA66A45AF5}">
      <dgm:prSet/>
      <dgm:spPr/>
      <dgm:t>
        <a:bodyPr rtlCol="0"/>
        <a:lstStyle/>
        <a:p>
          <a:pPr rtl="0"/>
          <a:endParaRPr lang="es-ES" noProof="0" dirty="0"/>
        </a:p>
      </dgm:t>
    </dgm:pt>
    <dgm:pt modelId="{C29E6F42-CA0A-41D9-9945-781B42C686C5}">
      <dgm:prSet custT="1"/>
      <dgm:spPr/>
      <dgm:t>
        <a:bodyPr rtlCol="0"/>
        <a:lstStyle/>
        <a:p>
          <a:pPr algn="ctr" rtl="0"/>
          <a:endParaRPr lang="es-ES" sz="2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/>
          <a:r>
            <a:rPr lang="es-ES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Manera de comunicarnos </a:t>
          </a:r>
        </a:p>
      </dgm:t>
    </dgm:pt>
    <dgm:pt modelId="{5574754F-C965-498B-ACDC-AF230EEFECD9}" type="sibTrans" cxnId="{79F4DE20-64E3-4577-A737-747B2AD5F18F}">
      <dgm:prSet/>
      <dgm:spPr/>
      <dgm:t>
        <a:bodyPr rtlCol="0"/>
        <a:lstStyle/>
        <a:p>
          <a:pPr rtl="0"/>
          <a:endParaRPr lang="es-ES" noProof="0" dirty="0"/>
        </a:p>
      </dgm:t>
    </dgm:pt>
    <dgm:pt modelId="{4A678872-A1F4-4A38-A86F-80B19808E526}" type="parTrans" cxnId="{79F4DE20-64E3-4577-A737-747B2AD5F18F}">
      <dgm:prSet/>
      <dgm:spPr/>
      <dgm:t>
        <a:bodyPr rtlCol="0"/>
        <a:lstStyle/>
        <a:p>
          <a:pPr rtl="0"/>
          <a:endParaRPr lang="es-ES" noProof="0" dirty="0"/>
        </a:p>
      </dgm:t>
    </dgm:pt>
    <dgm:pt modelId="{28EDD664-B14B-4F29-B5B5-D9C67297BE75}">
      <dgm:prSet custT="1"/>
      <dgm:spPr/>
      <dgm:t>
        <a:bodyPr rtlCol="0"/>
        <a:lstStyle/>
        <a:p>
          <a:pPr algn="ctr" rtl="0"/>
          <a:endParaRPr lang="es-ES" sz="2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/>
          <a:r>
            <a:rPr lang="es-ES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Estimula la creatividad</a:t>
          </a:r>
        </a:p>
      </dgm:t>
    </dgm:pt>
    <dgm:pt modelId="{F1ACA61B-EB7E-4EE9-ADBC-F095378886DF}" type="sibTrans" cxnId="{2D06EFC4-D82C-4394-8FE4-0249B977DF5B}">
      <dgm:prSet/>
      <dgm:spPr/>
      <dgm:t>
        <a:bodyPr rtlCol="0"/>
        <a:lstStyle/>
        <a:p>
          <a:pPr rtl="0"/>
          <a:endParaRPr lang="es-ES" noProof="0" dirty="0"/>
        </a:p>
      </dgm:t>
    </dgm:pt>
    <dgm:pt modelId="{5AC8A25C-AE07-4BB4-B838-D3A1E408D68D}" type="parTrans" cxnId="{2D06EFC4-D82C-4394-8FE4-0249B977DF5B}">
      <dgm:prSet/>
      <dgm:spPr/>
      <dgm:t>
        <a:bodyPr rtlCol="0"/>
        <a:lstStyle/>
        <a:p>
          <a:pPr rtl="0"/>
          <a:endParaRPr lang="es-ES" noProof="0" dirty="0"/>
        </a:p>
      </dgm:t>
    </dgm:pt>
    <dgm:pt modelId="{B88E21DD-E1A5-460B-9EAE-5B0FDC866142}">
      <dgm:prSet custT="1"/>
      <dgm:spPr/>
      <dgm:t>
        <a:bodyPr rtlCol="0"/>
        <a:lstStyle/>
        <a:p>
          <a:pPr algn="ctr" rtl="0"/>
          <a:endParaRPr lang="es-ES" sz="2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/>
          <a:r>
            <a:rPr lang="es-ES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Ayuda a mejorar nuestra ortografía </a:t>
          </a:r>
        </a:p>
      </dgm:t>
    </dgm:pt>
    <dgm:pt modelId="{348E2086-1F14-4A2E-9587-E7FAE82BCCAC}" type="parTrans" cxnId="{5C2B21B1-693B-4648-9B6E-DBFED9087C6F}">
      <dgm:prSet/>
      <dgm:spPr/>
      <dgm:t>
        <a:bodyPr/>
        <a:lstStyle/>
        <a:p>
          <a:endParaRPr lang="es-CL"/>
        </a:p>
      </dgm:t>
    </dgm:pt>
    <dgm:pt modelId="{3353AA9F-898B-485D-BF74-D5C75895C8CC}" type="sibTrans" cxnId="{5C2B21B1-693B-4648-9B6E-DBFED9087C6F}">
      <dgm:prSet/>
      <dgm:spPr/>
      <dgm:t>
        <a:bodyPr/>
        <a:lstStyle/>
        <a:p>
          <a:endParaRPr lang="es-CL"/>
        </a:p>
      </dgm:t>
    </dgm:pt>
    <dgm:pt modelId="{C1AB8669-8516-4753-A935-BF3A9FF96E3A}" type="pres">
      <dgm:prSet presAssocID="{1978E08E-BB78-466C-AF7A-8BF239B0068A}" presName="vert0" presStyleCnt="0">
        <dgm:presLayoutVars>
          <dgm:dir/>
          <dgm:animOne val="branch"/>
          <dgm:animLvl val="lvl"/>
        </dgm:presLayoutVars>
      </dgm:prSet>
      <dgm:spPr/>
    </dgm:pt>
    <dgm:pt modelId="{142F86C5-9B46-4692-8B44-3B9CC53BB24B}" type="pres">
      <dgm:prSet presAssocID="{43058F9C-48CD-40E3-B95F-352B6773BD35}" presName="thickLine" presStyleLbl="alignNode1" presStyleIdx="0" presStyleCnt="4"/>
      <dgm:spPr/>
    </dgm:pt>
    <dgm:pt modelId="{B1F6A09A-764D-4A19-9509-BE4EA2F63C35}" type="pres">
      <dgm:prSet presAssocID="{43058F9C-48CD-40E3-B95F-352B6773BD35}" presName="horz1" presStyleCnt="0"/>
      <dgm:spPr/>
    </dgm:pt>
    <dgm:pt modelId="{7EDA14DD-764C-499A-A701-DAC7707564E2}" type="pres">
      <dgm:prSet presAssocID="{43058F9C-48CD-40E3-B95F-352B6773BD35}" presName="tx1" presStyleLbl="revTx" presStyleIdx="0" presStyleCnt="4"/>
      <dgm:spPr/>
    </dgm:pt>
    <dgm:pt modelId="{10AC1366-4D08-4EE8-A1C3-279F5569A9F3}" type="pres">
      <dgm:prSet presAssocID="{43058F9C-48CD-40E3-B95F-352B6773BD35}" presName="vert1" presStyleCnt="0"/>
      <dgm:spPr/>
    </dgm:pt>
    <dgm:pt modelId="{935FD149-B1C9-4E21-807F-C93C1E00496C}" type="pres">
      <dgm:prSet presAssocID="{C29E6F42-CA0A-41D9-9945-781B42C686C5}" presName="thickLine" presStyleLbl="alignNode1" presStyleIdx="1" presStyleCnt="4"/>
      <dgm:spPr/>
    </dgm:pt>
    <dgm:pt modelId="{7DC07DBD-E0BE-4C5F-95D4-671C514937D3}" type="pres">
      <dgm:prSet presAssocID="{C29E6F42-CA0A-41D9-9945-781B42C686C5}" presName="horz1" presStyleCnt="0"/>
      <dgm:spPr/>
    </dgm:pt>
    <dgm:pt modelId="{D6D7E9C1-D0A8-4907-ACCA-34D935A87915}" type="pres">
      <dgm:prSet presAssocID="{C29E6F42-CA0A-41D9-9945-781B42C686C5}" presName="tx1" presStyleLbl="revTx" presStyleIdx="1" presStyleCnt="4"/>
      <dgm:spPr/>
    </dgm:pt>
    <dgm:pt modelId="{47A9F934-AABF-4583-9C92-CBF361FF6D15}" type="pres">
      <dgm:prSet presAssocID="{C29E6F42-CA0A-41D9-9945-781B42C686C5}" presName="vert1" presStyleCnt="0"/>
      <dgm:spPr/>
    </dgm:pt>
    <dgm:pt modelId="{9CF4904F-4C1C-4CEC-BD57-C1B128354024}" type="pres">
      <dgm:prSet presAssocID="{28EDD664-B14B-4F29-B5B5-D9C67297BE75}" presName="thickLine" presStyleLbl="alignNode1" presStyleIdx="2" presStyleCnt="4"/>
      <dgm:spPr/>
    </dgm:pt>
    <dgm:pt modelId="{9B99C45E-DA66-415C-ADC5-6097DB742AE6}" type="pres">
      <dgm:prSet presAssocID="{28EDD664-B14B-4F29-B5B5-D9C67297BE75}" presName="horz1" presStyleCnt="0"/>
      <dgm:spPr/>
    </dgm:pt>
    <dgm:pt modelId="{2058854D-E923-4FD7-A2C8-52F420B16C87}" type="pres">
      <dgm:prSet presAssocID="{28EDD664-B14B-4F29-B5B5-D9C67297BE75}" presName="tx1" presStyleLbl="revTx" presStyleIdx="2" presStyleCnt="4"/>
      <dgm:spPr/>
    </dgm:pt>
    <dgm:pt modelId="{C7150D15-F8A3-415D-B1CF-C6C7C999A127}" type="pres">
      <dgm:prSet presAssocID="{28EDD664-B14B-4F29-B5B5-D9C67297BE75}" presName="vert1" presStyleCnt="0"/>
      <dgm:spPr/>
    </dgm:pt>
    <dgm:pt modelId="{772469FE-31BA-43F2-A7E2-08F264B5DF08}" type="pres">
      <dgm:prSet presAssocID="{B88E21DD-E1A5-460B-9EAE-5B0FDC866142}" presName="thickLine" presStyleLbl="alignNode1" presStyleIdx="3" presStyleCnt="4"/>
      <dgm:spPr/>
    </dgm:pt>
    <dgm:pt modelId="{4E6E0151-E0BE-44BA-BE53-A603E94F09C0}" type="pres">
      <dgm:prSet presAssocID="{B88E21DD-E1A5-460B-9EAE-5B0FDC866142}" presName="horz1" presStyleCnt="0"/>
      <dgm:spPr/>
    </dgm:pt>
    <dgm:pt modelId="{7991E276-E45B-4968-A7D8-1ED99A9FB7D0}" type="pres">
      <dgm:prSet presAssocID="{B88E21DD-E1A5-460B-9EAE-5B0FDC866142}" presName="tx1" presStyleLbl="revTx" presStyleIdx="3" presStyleCnt="4"/>
      <dgm:spPr/>
    </dgm:pt>
    <dgm:pt modelId="{7D3F3C5B-2788-4200-BA62-43394D409289}" type="pres">
      <dgm:prSet presAssocID="{B88E21DD-E1A5-460B-9EAE-5B0FDC866142}" presName="vert1" presStyleCnt="0"/>
      <dgm:spPr/>
    </dgm:pt>
  </dgm:ptLst>
  <dgm:cxnLst>
    <dgm:cxn modelId="{79F4DE20-64E3-4577-A737-747B2AD5F18F}" srcId="{1978E08E-BB78-466C-AF7A-8BF239B0068A}" destId="{C29E6F42-CA0A-41D9-9945-781B42C686C5}" srcOrd="1" destOrd="0" parTransId="{4A678872-A1F4-4A38-A86F-80B19808E526}" sibTransId="{5574754F-C965-498B-ACDC-AF230EEFECD9}"/>
    <dgm:cxn modelId="{F7D9F637-6CBF-4109-9AB4-24F9ABB65755}" type="presOf" srcId="{C29E6F42-CA0A-41D9-9945-781B42C686C5}" destId="{D6D7E9C1-D0A8-4907-ACCA-34D935A87915}" srcOrd="0" destOrd="0" presId="urn:microsoft.com/office/officeart/2008/layout/LinedList"/>
    <dgm:cxn modelId="{B4107746-741F-43EB-8C31-BCEA66A45AF5}" srcId="{1978E08E-BB78-466C-AF7A-8BF239B0068A}" destId="{43058F9C-48CD-40E3-B95F-352B6773BD35}" srcOrd="0" destOrd="0" parTransId="{E5188561-322B-4AB1-B189-72C77A17446D}" sibTransId="{8E0D3600-94EF-4C3D-8C42-D1B002253A50}"/>
    <dgm:cxn modelId="{440A6A56-C62A-413C-886C-0A4A3F967F1B}" type="presOf" srcId="{1978E08E-BB78-466C-AF7A-8BF239B0068A}" destId="{C1AB8669-8516-4753-A935-BF3A9FF96E3A}" srcOrd="0" destOrd="0" presId="urn:microsoft.com/office/officeart/2008/layout/LinedList"/>
    <dgm:cxn modelId="{9B95807F-14BB-4CC0-BA66-DCD220F3A220}" type="presOf" srcId="{B88E21DD-E1A5-460B-9EAE-5B0FDC866142}" destId="{7991E276-E45B-4968-A7D8-1ED99A9FB7D0}" srcOrd="0" destOrd="0" presId="urn:microsoft.com/office/officeart/2008/layout/LinedList"/>
    <dgm:cxn modelId="{304F778C-3A49-4BDF-8E76-A3F04542D4DD}" type="presOf" srcId="{28EDD664-B14B-4F29-B5B5-D9C67297BE75}" destId="{2058854D-E923-4FD7-A2C8-52F420B16C87}" srcOrd="0" destOrd="0" presId="urn:microsoft.com/office/officeart/2008/layout/LinedList"/>
    <dgm:cxn modelId="{5C2B21B1-693B-4648-9B6E-DBFED9087C6F}" srcId="{1978E08E-BB78-466C-AF7A-8BF239B0068A}" destId="{B88E21DD-E1A5-460B-9EAE-5B0FDC866142}" srcOrd="3" destOrd="0" parTransId="{348E2086-1F14-4A2E-9587-E7FAE82BCCAC}" sibTransId="{3353AA9F-898B-485D-BF74-D5C75895C8CC}"/>
    <dgm:cxn modelId="{2D06EFC4-D82C-4394-8FE4-0249B977DF5B}" srcId="{1978E08E-BB78-466C-AF7A-8BF239B0068A}" destId="{28EDD664-B14B-4F29-B5B5-D9C67297BE75}" srcOrd="2" destOrd="0" parTransId="{5AC8A25C-AE07-4BB4-B838-D3A1E408D68D}" sibTransId="{F1ACA61B-EB7E-4EE9-ADBC-F095378886DF}"/>
    <dgm:cxn modelId="{B44160F1-C1F6-4D06-AFFE-63B763505C21}" type="presOf" srcId="{43058F9C-48CD-40E3-B95F-352B6773BD35}" destId="{7EDA14DD-764C-499A-A701-DAC7707564E2}" srcOrd="0" destOrd="0" presId="urn:microsoft.com/office/officeart/2008/layout/LinedList"/>
    <dgm:cxn modelId="{1EB42C4B-11CE-43F8-B007-F9089A244574}" type="presParOf" srcId="{C1AB8669-8516-4753-A935-BF3A9FF96E3A}" destId="{142F86C5-9B46-4692-8B44-3B9CC53BB24B}" srcOrd="0" destOrd="0" presId="urn:microsoft.com/office/officeart/2008/layout/LinedList"/>
    <dgm:cxn modelId="{42C5F204-AF56-4C8E-961A-82B7084F716B}" type="presParOf" srcId="{C1AB8669-8516-4753-A935-BF3A9FF96E3A}" destId="{B1F6A09A-764D-4A19-9509-BE4EA2F63C35}" srcOrd="1" destOrd="0" presId="urn:microsoft.com/office/officeart/2008/layout/LinedList"/>
    <dgm:cxn modelId="{073816AE-47CA-4AD8-8022-3F51782F66C2}" type="presParOf" srcId="{B1F6A09A-764D-4A19-9509-BE4EA2F63C35}" destId="{7EDA14DD-764C-499A-A701-DAC7707564E2}" srcOrd="0" destOrd="0" presId="urn:microsoft.com/office/officeart/2008/layout/LinedList"/>
    <dgm:cxn modelId="{ADD16BA8-F2A3-4C7C-802E-FB849BBB7326}" type="presParOf" srcId="{B1F6A09A-764D-4A19-9509-BE4EA2F63C35}" destId="{10AC1366-4D08-4EE8-A1C3-279F5569A9F3}" srcOrd="1" destOrd="0" presId="urn:microsoft.com/office/officeart/2008/layout/LinedList"/>
    <dgm:cxn modelId="{426E3A87-8D16-4071-88FF-8512F6A1F27A}" type="presParOf" srcId="{C1AB8669-8516-4753-A935-BF3A9FF96E3A}" destId="{935FD149-B1C9-4E21-807F-C93C1E00496C}" srcOrd="2" destOrd="0" presId="urn:microsoft.com/office/officeart/2008/layout/LinedList"/>
    <dgm:cxn modelId="{5C6651E1-0CBD-43A2-95BE-5FB8951E24B8}" type="presParOf" srcId="{C1AB8669-8516-4753-A935-BF3A9FF96E3A}" destId="{7DC07DBD-E0BE-4C5F-95D4-671C514937D3}" srcOrd="3" destOrd="0" presId="urn:microsoft.com/office/officeart/2008/layout/LinedList"/>
    <dgm:cxn modelId="{E09224DD-A6A4-4DDA-86A5-72FECA896A34}" type="presParOf" srcId="{7DC07DBD-E0BE-4C5F-95D4-671C514937D3}" destId="{D6D7E9C1-D0A8-4907-ACCA-34D935A87915}" srcOrd="0" destOrd="0" presId="urn:microsoft.com/office/officeart/2008/layout/LinedList"/>
    <dgm:cxn modelId="{3513D750-DCEB-43EE-8A6D-495CD82A082B}" type="presParOf" srcId="{7DC07DBD-E0BE-4C5F-95D4-671C514937D3}" destId="{47A9F934-AABF-4583-9C92-CBF361FF6D15}" srcOrd="1" destOrd="0" presId="urn:microsoft.com/office/officeart/2008/layout/LinedList"/>
    <dgm:cxn modelId="{64E75B68-DF4D-4CEE-9EF6-E6CAAACB68BA}" type="presParOf" srcId="{C1AB8669-8516-4753-A935-BF3A9FF96E3A}" destId="{9CF4904F-4C1C-4CEC-BD57-C1B128354024}" srcOrd="4" destOrd="0" presId="urn:microsoft.com/office/officeart/2008/layout/LinedList"/>
    <dgm:cxn modelId="{CA08BAFF-7781-433E-AF44-5346109C155B}" type="presParOf" srcId="{C1AB8669-8516-4753-A935-BF3A9FF96E3A}" destId="{9B99C45E-DA66-415C-ADC5-6097DB742AE6}" srcOrd="5" destOrd="0" presId="urn:microsoft.com/office/officeart/2008/layout/LinedList"/>
    <dgm:cxn modelId="{8B7E9FD6-468D-40A0-B81F-AD4FA7EB55F5}" type="presParOf" srcId="{9B99C45E-DA66-415C-ADC5-6097DB742AE6}" destId="{2058854D-E923-4FD7-A2C8-52F420B16C87}" srcOrd="0" destOrd="0" presId="urn:microsoft.com/office/officeart/2008/layout/LinedList"/>
    <dgm:cxn modelId="{C5925652-B7A4-4F5D-8633-5261F9FFD926}" type="presParOf" srcId="{9B99C45E-DA66-415C-ADC5-6097DB742AE6}" destId="{C7150D15-F8A3-415D-B1CF-C6C7C999A127}" srcOrd="1" destOrd="0" presId="urn:microsoft.com/office/officeart/2008/layout/LinedList"/>
    <dgm:cxn modelId="{F6048438-442D-463B-BECD-BC5E71FC864B}" type="presParOf" srcId="{C1AB8669-8516-4753-A935-BF3A9FF96E3A}" destId="{772469FE-31BA-43F2-A7E2-08F264B5DF08}" srcOrd="6" destOrd="0" presId="urn:microsoft.com/office/officeart/2008/layout/LinedList"/>
    <dgm:cxn modelId="{D61E459B-3E63-48FF-B75F-FC12B7819262}" type="presParOf" srcId="{C1AB8669-8516-4753-A935-BF3A9FF96E3A}" destId="{4E6E0151-E0BE-44BA-BE53-A603E94F09C0}" srcOrd="7" destOrd="0" presId="urn:microsoft.com/office/officeart/2008/layout/LinedList"/>
    <dgm:cxn modelId="{1E7D226B-EAC1-4D22-814E-EA96DCD4BE31}" type="presParOf" srcId="{4E6E0151-E0BE-44BA-BE53-A603E94F09C0}" destId="{7991E276-E45B-4968-A7D8-1ED99A9FB7D0}" srcOrd="0" destOrd="0" presId="urn:microsoft.com/office/officeart/2008/layout/LinedList"/>
    <dgm:cxn modelId="{22959BAA-546F-4333-A985-C5D9B081B815}" type="presParOf" srcId="{4E6E0151-E0BE-44BA-BE53-A603E94F09C0}" destId="{7D3F3C5B-2788-4200-BA62-43394D40928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A26D8-3205-49AB-9801-7479D75D0B9B}">
      <dsp:nvSpPr>
        <dsp:cNvPr id="0" name=""/>
        <dsp:cNvSpPr/>
      </dsp:nvSpPr>
      <dsp:spPr>
        <a:xfrm>
          <a:off x="0" y="0"/>
          <a:ext cx="6478746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8D475D-CCFA-4E93-A503-7548BD710D98}">
      <dsp:nvSpPr>
        <dsp:cNvPr id="0" name=""/>
        <dsp:cNvSpPr/>
      </dsp:nvSpPr>
      <dsp:spPr>
        <a:xfrm>
          <a:off x="0" y="0"/>
          <a:ext cx="6478746" cy="279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Género lírico</a:t>
          </a: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Agrupa obras que expresan sentimientos, emociones o estados de ánimos del autor.</a:t>
          </a: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Ej. Poemas, canciones, oda  </a:t>
          </a:r>
        </a:p>
      </dsp:txBody>
      <dsp:txXfrm>
        <a:off x="0" y="0"/>
        <a:ext cx="6478746" cy="2796394"/>
      </dsp:txXfrm>
    </dsp:sp>
    <dsp:sp modelId="{D3985387-25A2-4EB6-99AD-2664D2661A5C}">
      <dsp:nvSpPr>
        <dsp:cNvPr id="0" name=""/>
        <dsp:cNvSpPr/>
      </dsp:nvSpPr>
      <dsp:spPr>
        <a:xfrm>
          <a:off x="0" y="2796394"/>
          <a:ext cx="6478746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44A50A-7598-4C44-A3FD-CCE61E6BCEA0}">
      <dsp:nvSpPr>
        <dsp:cNvPr id="0" name=""/>
        <dsp:cNvSpPr/>
      </dsp:nvSpPr>
      <dsp:spPr>
        <a:xfrm>
          <a:off x="0" y="2796394"/>
          <a:ext cx="6478746" cy="279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Género narrativo</a:t>
          </a: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Agrupa obras literarias donde se relatan los hechos que ocurren a un personaje. </a:t>
          </a: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Ej. Cuento, novela, mito, leyenda</a:t>
          </a:r>
        </a:p>
      </dsp:txBody>
      <dsp:txXfrm>
        <a:off x="0" y="2796394"/>
        <a:ext cx="6478746" cy="2796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F86C5-9B46-4692-8B44-3B9CC53BB24B}">
      <dsp:nvSpPr>
        <dsp:cNvPr id="0" name=""/>
        <dsp:cNvSpPr/>
      </dsp:nvSpPr>
      <dsp:spPr>
        <a:xfrm>
          <a:off x="0" y="0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DA14DD-764C-499A-A701-DAC7707564E2}">
      <dsp:nvSpPr>
        <dsp:cNvPr id="0" name=""/>
        <dsp:cNvSpPr/>
      </dsp:nvSpPr>
      <dsp:spPr>
        <a:xfrm>
          <a:off x="0" y="0"/>
          <a:ext cx="5994400" cy="1352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Importancia de la escritura: </a:t>
          </a:r>
        </a:p>
      </dsp:txBody>
      <dsp:txXfrm>
        <a:off x="0" y="0"/>
        <a:ext cx="5994400" cy="1352355"/>
      </dsp:txXfrm>
    </dsp:sp>
    <dsp:sp modelId="{935FD149-B1C9-4E21-807F-C93C1E00496C}">
      <dsp:nvSpPr>
        <dsp:cNvPr id="0" name=""/>
        <dsp:cNvSpPr/>
      </dsp:nvSpPr>
      <dsp:spPr>
        <a:xfrm>
          <a:off x="0" y="1352355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7E9C1-D0A8-4907-ACCA-34D935A87915}">
      <dsp:nvSpPr>
        <dsp:cNvPr id="0" name=""/>
        <dsp:cNvSpPr/>
      </dsp:nvSpPr>
      <dsp:spPr>
        <a:xfrm>
          <a:off x="0" y="1352355"/>
          <a:ext cx="5994400" cy="1352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Manera de comunicarnos </a:t>
          </a:r>
        </a:p>
      </dsp:txBody>
      <dsp:txXfrm>
        <a:off x="0" y="1352355"/>
        <a:ext cx="5994400" cy="1352355"/>
      </dsp:txXfrm>
    </dsp:sp>
    <dsp:sp modelId="{9CF4904F-4C1C-4CEC-BD57-C1B128354024}">
      <dsp:nvSpPr>
        <dsp:cNvPr id="0" name=""/>
        <dsp:cNvSpPr/>
      </dsp:nvSpPr>
      <dsp:spPr>
        <a:xfrm>
          <a:off x="0" y="2704710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8854D-E923-4FD7-A2C8-52F420B16C87}">
      <dsp:nvSpPr>
        <dsp:cNvPr id="0" name=""/>
        <dsp:cNvSpPr/>
      </dsp:nvSpPr>
      <dsp:spPr>
        <a:xfrm>
          <a:off x="0" y="2704710"/>
          <a:ext cx="5994400" cy="1352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Estimula la creatividad</a:t>
          </a:r>
        </a:p>
      </dsp:txBody>
      <dsp:txXfrm>
        <a:off x="0" y="2704710"/>
        <a:ext cx="5994400" cy="1352355"/>
      </dsp:txXfrm>
    </dsp:sp>
    <dsp:sp modelId="{772469FE-31BA-43F2-A7E2-08F264B5DF08}">
      <dsp:nvSpPr>
        <dsp:cNvPr id="0" name=""/>
        <dsp:cNvSpPr/>
      </dsp:nvSpPr>
      <dsp:spPr>
        <a:xfrm>
          <a:off x="0" y="4057065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91E276-E45B-4968-A7D8-1ED99A9FB7D0}">
      <dsp:nvSpPr>
        <dsp:cNvPr id="0" name=""/>
        <dsp:cNvSpPr/>
      </dsp:nvSpPr>
      <dsp:spPr>
        <a:xfrm>
          <a:off x="0" y="4057065"/>
          <a:ext cx="5994400" cy="1352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Ayuda a mejorar nuestra ortografía </a:t>
          </a:r>
        </a:p>
      </dsp:txBody>
      <dsp:txXfrm>
        <a:off x="0" y="4057065"/>
        <a:ext cx="5994400" cy="13523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DF300-313C-45E5-9291-889976AA2F93}" type="datetime1">
              <a:rPr lang="es-ES" smtClean="0"/>
              <a:t>22/06/2020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CB539-9A5D-4AF6-B828-904F9A5815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530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0691F-D333-4AB5-88C2-1AAA8F438C35}" type="datetime1">
              <a:rPr lang="es-ES" smtClean="0"/>
              <a:pPr/>
              <a:t>22/06/2020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365A9-1A4B-4161-A1B8-F6A54F37C60E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76265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300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3671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7563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4867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791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113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344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252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 6" title="círculo festoneado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B17A0E8D-0A3C-4F31-83C8-F71AC8E6A053}" type="datetime1">
              <a:rPr lang="es-ES" noProof="0" smtClean="0"/>
              <a:t>22/06/2020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3" name="Rectángulo 12" title="borde derecho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524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F4D248-301F-4057-9A4A-78731C5F119F}" type="datetime1">
              <a:rPr lang="es-ES" noProof="0" smtClean="0"/>
              <a:t>22/06/2020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221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C4E26E-8AA6-4E0F-84C6-DF18EF3062C4}" type="datetime1">
              <a:rPr lang="es-ES" noProof="0" smtClean="0"/>
              <a:t>22/06/2020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8359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782A32-CF78-4E7F-81FB-FEDEEB7D32B2}" type="datetime1">
              <a:rPr lang="es-ES" noProof="0" smtClean="0"/>
              <a:t>22/06/2020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6961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Autofit/>
          </a:bodyPr>
          <a:lstStyle>
            <a:lvl1pPr>
              <a:defRPr sz="77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E7214141-8C18-4575-A767-8E8994E5F60B}" type="datetime1">
              <a:rPr lang="es-ES" noProof="0" smtClean="0"/>
              <a:t>22/06/2020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  <p:grpSp>
        <p:nvGrpSpPr>
          <p:cNvPr id="7" name="Grupo 6" title="borde izquierdo festoneado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orma libre 6" title="borde izquierdo festoneado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orma libre 11" title="festón izquierdo en línea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13194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8E888-FCB7-4B39-8CEB-CC1273DFC806}" type="datetime1">
              <a:rPr lang="es-ES" noProof="0" smtClean="0"/>
              <a:t>22/06/2020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00274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28D840-1328-4A1B-B36F-D04BB4A10FBE}" type="datetime1">
              <a:rPr lang="es-ES" noProof="0" smtClean="0"/>
              <a:t>22/06/2020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58323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3C09E8-F9D8-421A-8FAD-17CE63729D09}" type="datetime1">
              <a:rPr lang="es-ES" noProof="0" smtClean="0"/>
              <a:t>22/06/2020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4993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B9246A-84FB-4D31-8050-9CD16408E09C}" type="datetime1">
              <a:rPr lang="es-ES" noProof="0" smtClean="0"/>
              <a:t>22/06/2020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1635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a libre 11" title="forma de fondo de festoneado derecho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C9A22350-E23C-4073-840F-F2090314CCB8}" type="datetime1">
              <a:rPr lang="es-ES" noProof="0" smtClean="0"/>
              <a:t>22/06/2020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Rectángulo 7" title="borde derecho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8637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1" name="Forma libre 11" title="forma de fondo de festoneado derecho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ángulo 11" title="borde derecho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6E619F51-7777-4442-8709-C2808BEA3077}" type="datetime1">
              <a:rPr lang="es-ES" noProof="0" smtClean="0"/>
              <a:t>22/06/2020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5383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FDBE0A9B-0585-4086-9BC0-9FE43F1A96B6}" type="datetime1">
              <a:rPr lang="es-ES" noProof="0" smtClean="0"/>
              <a:t>22/06/2020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Forma libre 6" title="Borde izquierdo festoneado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ángulo 11" title="borde derecho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807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12" Type="http://schemas.microsoft.com/office/2007/relationships/hdphoto" Target="../media/hdphoto4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png"/><Relationship Id="rId5" Type="http://schemas.openxmlformats.org/officeDocument/2006/relationships/diagramData" Target="../diagrams/data1.xml"/><Relationship Id="rId10" Type="http://schemas.openxmlformats.org/officeDocument/2006/relationships/hyperlink" Target="https://www.youtube.com/watch?v=41j4C-Jq7yE" TargetMode="External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2.xml"/><Relationship Id="rId11" Type="http://schemas.microsoft.com/office/2007/relationships/hdphoto" Target="../media/hdphoto5.wdp"/><Relationship Id="rId5" Type="http://schemas.openxmlformats.org/officeDocument/2006/relationships/diagramData" Target="../diagrams/data2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2.xml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188DD-3717-47D0-B979-D111D81B4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539" y="2430084"/>
            <a:ext cx="10318418" cy="4394988"/>
          </a:xfrm>
        </p:spPr>
        <p:txBody>
          <a:bodyPr rtlCol="0"/>
          <a:lstStyle/>
          <a:p>
            <a:r>
              <a:rPr lang="es-MX" sz="4400" dirty="0"/>
              <a:t>Expresar a través de la escritura de un texto, una creación literaria propia </a:t>
            </a:r>
            <a:br>
              <a:rPr lang="es-CL" dirty="0"/>
            </a:b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8" name="Cuadro de texto 7">
            <a:extLst>
              <a:ext uri="{FF2B5EF4-FFF2-40B4-BE49-F238E27FC236}">
                <a16:creationId xmlns:a16="http://schemas.microsoft.com/office/drawing/2014/main" id="{F7EDFBFC-5564-4D5D-8F01-C829B7B40C08}"/>
              </a:ext>
            </a:extLst>
          </p:cNvPr>
          <p:cNvSpPr txBox="1"/>
          <p:nvPr/>
        </p:nvSpPr>
        <p:spPr>
          <a:xfrm>
            <a:off x="1983828" y="6094172"/>
            <a:ext cx="8224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2800" dirty="0">
                <a:latin typeface="+mj-lt"/>
                <a:cs typeface="Times New Roman" panose="02020603050405020304" pitchFamily="18" charset="0"/>
              </a:rPr>
              <a:t>Prof. Javiera Zúñiga Q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3C7C137-D6AF-46D2-909E-BCAD01F9749B}"/>
              </a:ext>
            </a:extLst>
          </p:cNvPr>
          <p:cNvSpPr txBox="1"/>
          <p:nvPr/>
        </p:nvSpPr>
        <p:spPr>
          <a:xfrm>
            <a:off x="5406888" y="1950448"/>
            <a:ext cx="3538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latin typeface="+mj-lt"/>
              </a:rPr>
              <a:t>Objetivo</a:t>
            </a:r>
            <a:r>
              <a:rPr lang="es-CL" dirty="0">
                <a:latin typeface="+mj-lt"/>
              </a:rPr>
              <a:t>: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8409EAC-C73D-4463-90F8-69180B191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23" y="240608"/>
            <a:ext cx="1988590" cy="144172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200D3B-5DDB-43CB-A668-D4E9B9383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1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3"/>
    </mc:Choice>
    <mc:Fallback xmlns="">
      <p:transition spd="slow" advTm="23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AE078-3CB3-4D1F-8E4E-75C6D5DA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845729" cy="1630346"/>
          </a:xfrm>
        </p:spPr>
        <p:txBody>
          <a:bodyPr rtlCol="0">
            <a:normAutofit/>
          </a:bodyPr>
          <a:lstStyle/>
          <a:p>
            <a:pPr rtl="0"/>
            <a:r>
              <a:rPr lang="es-ES" sz="4000" dirty="0">
                <a:latin typeface="Bodoni MT" panose="02070603080606020203" pitchFamily="18" charset="0"/>
              </a:rPr>
              <a:t>Recordemos…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6797BDE5-A8BD-4286-8221-21664A41B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s-ES" dirty="0"/>
              <a:t>¿Qué tipos de textos conocemos?</a:t>
            </a:r>
          </a:p>
          <a:p>
            <a:pPr rtl="0"/>
            <a:r>
              <a:rPr lang="es-ES" dirty="0"/>
              <a:t>¿Qué géneros literarios conoces?</a:t>
            </a:r>
          </a:p>
          <a:p>
            <a:pPr rtl="0"/>
            <a:r>
              <a:rPr lang="es-ES" dirty="0"/>
              <a:t>¿Qué componentes tiene la narración?</a:t>
            </a:r>
          </a:p>
          <a:p>
            <a:pPr rtl="0"/>
            <a:r>
              <a:rPr lang="es-ES" dirty="0"/>
              <a:t>¿Qué es </a:t>
            </a:r>
            <a:r>
              <a:rPr lang="es-ES"/>
              <a:t>un poema?</a:t>
            </a:r>
            <a:endParaRPr lang="es-ES" dirty="0"/>
          </a:p>
          <a:p>
            <a:pPr rtl="0"/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8B3209-FF7B-48EE-A14A-AE87DE4EC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2" b="98067" l="2344" r="99023">
                        <a14:foregroundMark x1="18066" y1="53921" x2="9668" y2="61439"/>
                        <a14:foregroundMark x1="9668" y1="61439" x2="11816" y2="72610"/>
                        <a14:foregroundMark x1="11816" y1="72610" x2="20410" y2="67777"/>
                        <a14:foregroundMark x1="20410" y1="67777" x2="17676" y2="60043"/>
                        <a14:foregroundMark x1="17676" y1="60043" x2="10449" y2="66702"/>
                        <a14:foregroundMark x1="10449" y1="66702" x2="7422" y2="83996"/>
                        <a14:foregroundMark x1="7422" y1="83996" x2="14648" y2="85714"/>
                        <a14:foregroundMark x1="14648" y1="85714" x2="11426" y2="95059"/>
                        <a14:foregroundMark x1="11426" y1="95059" x2="13086" y2="95704"/>
                        <a14:foregroundMark x1="5859" y1="55854" x2="3125" y2="63373"/>
                        <a14:foregroundMark x1="3125" y1="63373" x2="6836" y2="71106"/>
                        <a14:foregroundMark x1="6836" y1="71106" x2="8008" y2="70140"/>
                        <a14:foregroundMark x1="2246" y1="56069" x2="98" y2="62943"/>
                        <a14:foregroundMark x1="98" y1="62943" x2="1074" y2="70032"/>
                        <a14:foregroundMark x1="1074" y1="70032" x2="3125" y2="61332"/>
                        <a14:foregroundMark x1="3125" y1="61332" x2="2344" y2="60258"/>
                        <a14:foregroundMark x1="39648" y1="56606" x2="42969" y2="65951"/>
                        <a14:foregroundMark x1="42969" y1="65951" x2="45605" y2="56284"/>
                        <a14:foregroundMark x1="45605" y1="56284" x2="36816" y2="65199"/>
                        <a14:foregroundMark x1="36816" y1="65199" x2="39063" y2="78947"/>
                        <a14:foregroundMark x1="39063" y1="78947" x2="45996" y2="72180"/>
                        <a14:foregroundMark x1="45996" y1="72180" x2="44238" y2="61976"/>
                        <a14:foregroundMark x1="44238" y1="61976" x2="37988" y2="63910"/>
                        <a14:foregroundMark x1="37988" y1="63910" x2="38672" y2="71643"/>
                        <a14:foregroundMark x1="38672" y1="71643" x2="47168" y2="67669"/>
                        <a14:foregroundMark x1="47168" y1="67669" x2="46094" y2="59398"/>
                        <a14:foregroundMark x1="46094" y1="59398" x2="42383" y2="65199"/>
                        <a14:foregroundMark x1="42383" y1="65199" x2="43066" y2="79914"/>
                        <a14:foregroundMark x1="43066" y1="79914" x2="47266" y2="89474"/>
                        <a14:foregroundMark x1="47266" y1="89474" x2="44141" y2="82707"/>
                        <a14:foregroundMark x1="44141" y1="82707" x2="43457" y2="96563"/>
                        <a14:foregroundMark x1="43457" y1="96563" x2="48145" y2="84855"/>
                        <a14:foregroundMark x1="48145" y1="84855" x2="43164" y2="91085"/>
                        <a14:foregroundMark x1="43164" y1="91085" x2="48633" y2="83996"/>
                        <a14:foregroundMark x1="48633" y1="83996" x2="43457" y2="82492"/>
                        <a14:foregroundMark x1="13770" y1="90655" x2="20508" y2="81310"/>
                        <a14:foregroundMark x1="20508" y1="81310" x2="14063" y2="78947"/>
                        <a14:foregroundMark x1="14063" y1="78947" x2="14160" y2="87111"/>
                        <a14:foregroundMark x1="14160" y1="87111" x2="20996" y2="90977"/>
                        <a14:foregroundMark x1="20996" y1="90977" x2="17578" y2="82170"/>
                        <a14:foregroundMark x1="17578" y1="82170" x2="12891" y2="94952"/>
                        <a14:foregroundMark x1="12891" y1="94952" x2="19043" y2="82492"/>
                        <a14:foregroundMark x1="41016" y1="53706" x2="38379" y2="60795"/>
                        <a14:foregroundMark x1="38379" y1="60795" x2="45605" y2="51020"/>
                        <a14:foregroundMark x1="45605" y1="51020" x2="37207" y2="50376"/>
                        <a14:foregroundMark x1="37207" y1="50376" x2="36719" y2="58002"/>
                        <a14:foregroundMark x1="36719" y1="58002" x2="44922" y2="54135"/>
                        <a14:foregroundMark x1="44922" y1="54135" x2="37598" y2="58432"/>
                        <a14:foregroundMark x1="37598" y1="58432" x2="41699" y2="65521"/>
                        <a14:foregroundMark x1="41699" y1="65521" x2="48828" y2="55102"/>
                        <a14:foregroundMark x1="48828" y1="55102" x2="44141" y2="50161"/>
                        <a14:foregroundMark x1="44141" y1="50161" x2="39941" y2="54672"/>
                        <a14:foregroundMark x1="71094" y1="84855" x2="70410" y2="92696"/>
                        <a14:foregroundMark x1="70410" y1="92696" x2="78125" y2="84533"/>
                        <a14:foregroundMark x1="78125" y1="84533" x2="79785" y2="72395"/>
                        <a14:foregroundMark x1="79785" y1="72395" x2="72949" y2="78303"/>
                        <a14:foregroundMark x1="72949" y1="78303" x2="72168" y2="87003"/>
                        <a14:foregroundMark x1="72168" y1="87003" x2="77832" y2="90333"/>
                        <a14:foregroundMark x1="77832" y1="90333" x2="79102" y2="81633"/>
                        <a14:foregroundMark x1="79102" y1="81633" x2="75586" y2="74758"/>
                        <a14:foregroundMark x1="75586" y1="74758" x2="70703" y2="79699"/>
                        <a14:foregroundMark x1="70703" y1="79699" x2="70996" y2="88400"/>
                        <a14:foregroundMark x1="70996" y1="88400" x2="73340" y2="78303"/>
                        <a14:foregroundMark x1="73340" y1="78303" x2="71973" y2="64769"/>
                        <a14:foregroundMark x1="71973" y1="64769" x2="74316" y2="56606"/>
                        <a14:foregroundMark x1="74316" y1="56606" x2="71680" y2="64554"/>
                        <a14:foregroundMark x1="71680" y1="64554" x2="77441" y2="60687"/>
                        <a14:foregroundMark x1="77441" y1="60687" x2="73047" y2="54135"/>
                        <a14:foregroundMark x1="73047" y1="54135" x2="72559" y2="64984"/>
                        <a14:foregroundMark x1="72559" y1="64984" x2="78711" y2="57250"/>
                        <a14:foregroundMark x1="78711" y1="57250" x2="72461" y2="59184"/>
                        <a14:foregroundMark x1="68750" y1="95811" x2="76465" y2="98067"/>
                        <a14:foregroundMark x1="76465" y1="98067" x2="82129" y2="97207"/>
                        <a14:foregroundMark x1="82129" y1="97207" x2="82129" y2="97207"/>
                        <a14:foregroundMark x1="88477" y1="53706" x2="93555" y2="60365"/>
                        <a14:foregroundMark x1="93555" y1="60365" x2="93750" y2="67562"/>
                        <a14:foregroundMark x1="93750" y1="67562" x2="93945" y2="57680"/>
                        <a14:foregroundMark x1="93945" y1="57680" x2="90625" y2="55424"/>
                        <a14:foregroundMark x1="95996" y1="62836" x2="97461" y2="55747"/>
                        <a14:foregroundMark x1="97461" y1="55747" x2="99023" y2="60043"/>
                        <a14:foregroundMark x1="70020" y1="63158" x2="71973" y2="55639"/>
                        <a14:foregroundMark x1="71973" y1="55639" x2="73145" y2="64447"/>
                        <a14:foregroundMark x1="73145" y1="64447" x2="69531" y2="61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0965" y="1366902"/>
            <a:ext cx="5619035" cy="510871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6D90CA4-BEAE-4ABB-B8E6-A6A8DC3A3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0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6"/>
    </mc:Choice>
    <mc:Fallback xmlns="">
      <p:transition spd="slow" advTm="3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ángulo 7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5" name="Forma libre: Forma 9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-2"/>
            <a:ext cx="6300250" cy="6858002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Rectángulo 11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3CBCD6-EAB9-4FFF-BE53-A44BD32B7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86" y="15268"/>
            <a:ext cx="4515598" cy="4532120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es-ES" sz="4000" dirty="0">
                <a:solidFill>
                  <a:srgbClr val="2A1A00"/>
                </a:solidFill>
                <a:latin typeface="Bodoni MT" panose="02070603080606020203" pitchFamily="18" charset="0"/>
              </a:rPr>
              <a:t>¿Aceptas el reto?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5CBE1F60-FB9A-4C02-94AC-E5C4C1358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271" y="1128451"/>
            <a:ext cx="4680729" cy="4566609"/>
          </a:xfrm>
        </p:spPr>
        <p:txBody>
          <a:bodyPr rtlCol="0" anchor="ctr">
            <a:normAutofit/>
          </a:bodyPr>
          <a:lstStyle/>
          <a:p>
            <a:pPr rtl="0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1</a:t>
            </a:r>
          </a:p>
          <a:p>
            <a:pPr rtl="0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</a:t>
            </a:r>
          </a:p>
          <a:p>
            <a:pPr rtl="0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3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31554E-EE9A-43C6-B759-2DF2E875A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2" b="95987" l="2778" r="96667">
                        <a14:foregroundMark x1="10278" y1="30100" x2="2778" y2="23746"/>
                        <a14:foregroundMark x1="40833" y1="39799" x2="26667" y2="44482"/>
                        <a14:foregroundMark x1="26667" y1="44482" x2="25278" y2="41806"/>
                        <a14:foregroundMark x1="31944" y1="76254" x2="23889" y2="60535"/>
                        <a14:foregroundMark x1="23889" y1="60535" x2="25000" y2="58528"/>
                        <a14:foregroundMark x1="21389" y1="83612" x2="32222" y2="77258"/>
                        <a14:foregroundMark x1="23056" y1="95652" x2="36944" y2="96321"/>
                        <a14:foregroundMark x1="36944" y1="96321" x2="31111" y2="89632"/>
                        <a14:foregroundMark x1="71944" y1="27425" x2="83333" y2="15385"/>
                        <a14:foregroundMark x1="83333" y1="15385" x2="76944" y2="7358"/>
                        <a14:foregroundMark x1="96667" y1="22742" x2="94722" y2="11037"/>
                        <a14:foregroundMark x1="86667" y1="3010" x2="84722" y2="1672"/>
                        <a14:foregroundMark x1="86667" y1="19064" x2="85833" y2="24080"/>
                        <a14:foregroundMark x1="23333" y1="43478" x2="29167" y2="35786"/>
                        <a14:foregroundMark x1="23333" y1="81605" x2="23056" y2="658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260" y="3558150"/>
            <a:ext cx="3429000" cy="2847975"/>
          </a:xfrm>
          <a:prstGeom prst="rect">
            <a:avLst/>
          </a:prstGeom>
        </p:spPr>
      </p:pic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E34999F7-74ED-41E1-9183-3B509569C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003977"/>
              </p:ext>
            </p:extLst>
          </p:nvPr>
        </p:nvGraphicFramePr>
        <p:xfrm>
          <a:off x="7749809" y="4581346"/>
          <a:ext cx="3932835" cy="1784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835">
                  <a:extLst>
                    <a:ext uri="{9D8B030D-6E8A-4147-A177-3AD203B41FA5}">
                      <a16:colId xmlns:a16="http://schemas.microsoft.com/office/drawing/2014/main" val="3098256118"/>
                    </a:ext>
                  </a:extLst>
                </a:gridCol>
              </a:tblGrid>
              <a:tr h="1784995"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r>
                        <a:rPr lang="es-CL" dirty="0"/>
                        <a:t>Tema: El invierno </a:t>
                      </a:r>
                    </a:p>
                    <a:p>
                      <a:r>
                        <a:rPr lang="es-CL" dirty="0"/>
                        <a:t>Género:  Lírico </a:t>
                      </a:r>
                    </a:p>
                    <a:p>
                      <a:r>
                        <a:rPr lang="es-CL" dirty="0"/>
                        <a:t>Destinatario:  Todo público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252692"/>
                  </a:ext>
                </a:extLst>
              </a:tr>
            </a:tbl>
          </a:graphicData>
        </a:graphic>
      </p:graphicFrame>
      <p:graphicFrame>
        <p:nvGraphicFramePr>
          <p:cNvPr id="17" name="Tabla 17">
            <a:extLst>
              <a:ext uri="{FF2B5EF4-FFF2-40B4-BE49-F238E27FC236}">
                <a16:creationId xmlns:a16="http://schemas.microsoft.com/office/drawing/2014/main" id="{EE4CA35A-2200-4EBB-821F-EFEBB8229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17746"/>
              </p:ext>
            </p:extLst>
          </p:nvPr>
        </p:nvGraphicFramePr>
        <p:xfrm>
          <a:off x="7938051" y="496333"/>
          <a:ext cx="3744593" cy="1784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593">
                  <a:extLst>
                    <a:ext uri="{9D8B030D-6E8A-4147-A177-3AD203B41FA5}">
                      <a16:colId xmlns:a16="http://schemas.microsoft.com/office/drawing/2014/main" val="1056983525"/>
                    </a:ext>
                  </a:extLst>
                </a:gridCol>
              </a:tblGrid>
              <a:tr h="1784995"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r>
                        <a:rPr lang="es-CL" dirty="0"/>
                        <a:t>Tema: La cuarentena</a:t>
                      </a:r>
                    </a:p>
                    <a:p>
                      <a:r>
                        <a:rPr lang="es-CL" dirty="0"/>
                        <a:t>Género: Lírico </a:t>
                      </a:r>
                    </a:p>
                    <a:p>
                      <a:r>
                        <a:rPr lang="es-CL" dirty="0"/>
                        <a:t>Destinatario: Niños de 6 años 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949987"/>
                  </a:ext>
                </a:extLst>
              </a:tr>
            </a:tbl>
          </a:graphicData>
        </a:graphic>
      </p:graphicFrame>
      <p:graphicFrame>
        <p:nvGraphicFramePr>
          <p:cNvPr id="19" name="Tabla 19">
            <a:extLst>
              <a:ext uri="{FF2B5EF4-FFF2-40B4-BE49-F238E27FC236}">
                <a16:creationId xmlns:a16="http://schemas.microsoft.com/office/drawing/2014/main" id="{31BC4590-F79A-453E-8C7F-D938F4A5D0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49439"/>
              </p:ext>
            </p:extLst>
          </p:nvPr>
        </p:nvGraphicFramePr>
        <p:xfrm>
          <a:off x="6496627" y="2509467"/>
          <a:ext cx="3744592" cy="1799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592">
                  <a:extLst>
                    <a:ext uri="{9D8B030D-6E8A-4147-A177-3AD203B41FA5}">
                      <a16:colId xmlns:a16="http://schemas.microsoft.com/office/drawing/2014/main" val="674985390"/>
                    </a:ext>
                  </a:extLst>
                </a:gridCol>
              </a:tblGrid>
              <a:tr h="1799591"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r>
                        <a:rPr lang="es-CL" dirty="0"/>
                        <a:t>Tema: La escuela </a:t>
                      </a:r>
                    </a:p>
                    <a:p>
                      <a:r>
                        <a:rPr lang="es-CL" dirty="0"/>
                        <a:t>Género: Narrativo </a:t>
                      </a:r>
                    </a:p>
                    <a:p>
                      <a:r>
                        <a:rPr lang="es-CL" dirty="0"/>
                        <a:t>Destinatario: Tus compañeros </a:t>
                      </a:r>
                    </a:p>
                    <a:p>
                      <a:endParaRPr lang="es-C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839588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DC7F56B-412C-4A6E-9D27-2D9C9F7C1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6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32"/>
    </mc:Choice>
    <mc:Fallback xmlns="">
      <p:transition spd="slow" advTm="4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8657A-8B7E-4B6C-A10E-806AE7B7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ES" sz="4000" dirty="0">
                <a:latin typeface="Bodoni MT" panose="02070603080606020203" pitchFamily="18" charset="0"/>
              </a:rPr>
              <a:t>Ejemplo….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C2B0AA6-555C-40C2-8D0C-7CC1AE3B4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31164" y="1398099"/>
            <a:ext cx="7063409" cy="49785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2BD93F4-951F-4830-A764-C2A24DDE7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0" b="91017" l="7865" r="89968">
                        <a14:foregroundMark x1="40128" y1="87943" x2="33547" y2="91095"/>
                        <a14:foregroundMark x1="33547" y1="91095" x2="33628" y2="91017"/>
                        <a14:foregroundMark x1="79936" y1="34043" x2="83868" y2="33412"/>
                        <a14:foregroundMark x1="10273" y1="31127" x2="7865" y2="30181"/>
                        <a14:foregroundMark x1="38363" y1="44287" x2="24318" y2="31757"/>
                        <a14:foregroundMark x1="24318" y1="31757" x2="22472" y2="32072"/>
                        <a14:foregroundMark x1="46067" y1="42474" x2="50161" y2="54295"/>
                        <a14:foregroundMark x1="35233" y1="51221" x2="41573" y2="55713"/>
                        <a14:foregroundMark x1="41573" y1="55713" x2="34831" y2="52955"/>
                        <a14:foregroundMark x1="34831" y1="52955" x2="34831" y2="52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892" y="4227443"/>
            <a:ext cx="2582879" cy="263055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26D3F99-9C5E-4BC2-A5A3-D8EBFE616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2"/>
    </mc:Choice>
    <mc:Fallback xmlns="">
      <p:transition spd="slow" advTm="5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ángulo 9">
            <a:extLst>
              <a:ext uri="{FF2B5EF4-FFF2-40B4-BE49-F238E27FC236}">
                <a16:creationId xmlns:a16="http://schemas.microsoft.com/office/drawing/2014/main" id="{022C3B48-99E5-4B5C-8E49-15C2A9552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es-ES" dirty="0"/>
          </a:p>
        </p:txBody>
      </p:sp>
      <p:sp>
        <p:nvSpPr>
          <p:cNvPr id="12" name="Forma libre 10">
            <a:extLst>
              <a:ext uri="{FF2B5EF4-FFF2-40B4-BE49-F238E27FC236}">
                <a16:creationId xmlns:a16="http://schemas.microsoft.com/office/drawing/2014/main" id="{C67B4E51-3288-4A1F-A92C-87C9401ED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3E95A6B-F840-413C-9E78-C33C02FFA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ED5F35-4EFC-4B1A-A685-D0FE2F7AD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695" y="0"/>
            <a:ext cx="3656581" cy="5571625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es-ES" sz="4000" dirty="0">
                <a:latin typeface="Bodoni MT" panose="02070603080606020203" pitchFamily="18" charset="0"/>
                <a:cs typeface="Times New Roman" panose="02020603050405020304" pitchFamily="18" charset="0"/>
              </a:rPr>
              <a:t>Algunos tipos de textos </a:t>
            </a:r>
          </a:p>
        </p:txBody>
      </p:sp>
      <p:graphicFrame>
        <p:nvGraphicFramePr>
          <p:cNvPr id="5" name="Marcador de posición de contenido 2">
            <a:extLst>
              <a:ext uri="{FF2B5EF4-FFF2-40B4-BE49-F238E27FC236}">
                <a16:creationId xmlns:a16="http://schemas.microsoft.com/office/drawing/2014/main" id="{2A443C2E-3415-4200-BBA0-4478729C1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9233264"/>
              </p:ext>
            </p:extLst>
          </p:nvPr>
        </p:nvGraphicFramePr>
        <p:xfrm>
          <a:off x="1049225" y="622852"/>
          <a:ext cx="6478746" cy="5592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C61D828E-9EB4-4AF0-8754-48A01C399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922641"/>
              </p:ext>
            </p:extLst>
          </p:nvPr>
        </p:nvGraphicFramePr>
        <p:xfrm>
          <a:off x="8334961" y="4672275"/>
          <a:ext cx="3427896" cy="1543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7896">
                  <a:extLst>
                    <a:ext uri="{9D8B030D-6E8A-4147-A177-3AD203B41FA5}">
                      <a16:colId xmlns:a16="http://schemas.microsoft.com/office/drawing/2014/main" val="1825759589"/>
                    </a:ext>
                  </a:extLst>
                </a:gridCol>
              </a:tblGrid>
              <a:tr h="1543367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Pincha el siguiente link para mas información: </a:t>
                      </a:r>
                    </a:p>
                    <a:p>
                      <a:pPr algn="ctr"/>
                      <a:endParaRPr lang="es-CL" dirty="0"/>
                    </a:p>
                    <a:p>
                      <a:pPr algn="ctr"/>
                      <a:r>
                        <a:rPr lang="es-CL" dirty="0">
                          <a:hlinkClick r:id="rId10"/>
                        </a:rPr>
                        <a:t>https://www.youtube.com/watch?v=41j4C-Jq7yE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078903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9105BE2B-AC61-49CE-A0DD-41BEA59A4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89" b="97776" l="4000" r="97615">
                        <a14:foregroundMark x1="31385" y1="13344" x2="31846" y2="24712"/>
                        <a14:foregroundMark x1="31846" y1="24712" x2="37615" y2="17545"/>
                        <a14:foregroundMark x1="37615" y1="17545" x2="38769" y2="6425"/>
                        <a14:foregroundMark x1="38769" y1="6425" x2="34308" y2="2471"/>
                        <a14:foregroundMark x1="51615" y1="16969" x2="57615" y2="21499"/>
                        <a14:foregroundMark x1="57615" y1="21499" x2="66000" y2="16392"/>
                        <a14:foregroundMark x1="66000" y1="16392" x2="59769" y2="11862"/>
                        <a14:foregroundMark x1="59769" y1="11862" x2="54308" y2="18616"/>
                        <a14:foregroundMark x1="54308" y1="18616" x2="51308" y2="30395"/>
                        <a14:foregroundMark x1="51308" y1="30395" x2="62000" y2="21417"/>
                        <a14:foregroundMark x1="62000" y1="21417" x2="66538" y2="12191"/>
                        <a14:foregroundMark x1="66538" y1="12191" x2="55692" y2="29489"/>
                        <a14:foregroundMark x1="55692" y1="29489" x2="51154" y2="52718"/>
                        <a14:foregroundMark x1="51154" y1="52718" x2="51692" y2="59967"/>
                        <a14:foregroundMark x1="51692" y1="59967" x2="57000" y2="53295"/>
                        <a14:foregroundMark x1="57000" y1="53295" x2="58538" y2="45140"/>
                        <a14:foregroundMark x1="58538" y1="45140" x2="51615" y2="52801"/>
                        <a14:foregroundMark x1="51615" y1="52801" x2="53154" y2="65239"/>
                        <a14:foregroundMark x1="53154" y1="65239" x2="62308" y2="57002"/>
                        <a14:foregroundMark x1="62308" y1="57002" x2="59154" y2="49918"/>
                        <a14:foregroundMark x1="59154" y1="49918" x2="47692" y2="52801"/>
                        <a14:foregroundMark x1="47692" y1="52801" x2="46000" y2="42339"/>
                        <a14:foregroundMark x1="46000" y1="42339" x2="45692" y2="41763"/>
                        <a14:foregroundMark x1="61000" y1="46787" x2="61923" y2="45058"/>
                        <a14:foregroundMark x1="86846" y1="35914" x2="92692" y2="31713"/>
                        <a14:foregroundMark x1="92692" y1="31713" x2="89923" y2="39539"/>
                        <a14:foregroundMark x1="89923" y1="39539" x2="92846" y2="29819"/>
                        <a14:foregroundMark x1="92846" y1="29819" x2="91154" y2="30313"/>
                        <a14:foregroundMark x1="89538" y1="80560" x2="95538" y2="77512"/>
                        <a14:foregroundMark x1="95538" y1="77512" x2="95846" y2="78089"/>
                        <a14:foregroundMark x1="91154" y1="26277" x2="85769" y2="32125"/>
                        <a14:foregroundMark x1="85769" y1="32125" x2="85538" y2="39209"/>
                        <a14:foregroundMark x1="85538" y1="39209" x2="92538" y2="40445"/>
                        <a14:foregroundMark x1="92538" y1="40445" x2="95308" y2="33608"/>
                        <a14:foregroundMark x1="95308" y1="33608" x2="91846" y2="27430"/>
                        <a14:foregroundMark x1="96538" y1="29407" x2="97846" y2="30313"/>
                        <a14:foregroundMark x1="25462" y1="85585" x2="23000" y2="92339"/>
                        <a14:foregroundMark x1="23000" y1="92339" x2="19154" y2="97776"/>
                        <a14:foregroundMark x1="26154" y1="88303" x2="34308" y2="92010"/>
                        <a14:foregroundMark x1="13154" y1="59143" x2="8231" y2="63674"/>
                        <a14:foregroundMark x1="8231" y1="63674" x2="9769" y2="56343"/>
                        <a14:foregroundMark x1="9769" y1="56343" x2="10308" y2="56013"/>
                        <a14:foregroundMark x1="7385" y1="67051" x2="14385" y2="62932"/>
                        <a14:foregroundMark x1="14385" y1="62932" x2="19538" y2="67628"/>
                        <a14:foregroundMark x1="19538" y1="67628" x2="14769" y2="52718"/>
                        <a14:foregroundMark x1="14769" y1="52718" x2="7538" y2="55519"/>
                        <a14:foregroundMark x1="7538" y1="55519" x2="4000" y2="70428"/>
                        <a14:foregroundMark x1="4000" y1="70428" x2="4154" y2="713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32" y="4905863"/>
            <a:ext cx="1952828" cy="18236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7BF4B6-8CFE-497E-8F8B-87B61D05A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84"/>
    </mc:Choice>
    <mc:Fallback xmlns="">
      <p:transition spd="slow" advTm="51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A204F-71D8-415B-9C4C-70B2F2F18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434" y="-358298"/>
            <a:ext cx="6951416" cy="1918611"/>
          </a:xfrm>
        </p:spPr>
        <p:txBody>
          <a:bodyPr rtlCol="0" anchor="ctr">
            <a:normAutofit/>
          </a:bodyPr>
          <a:lstStyle/>
          <a:p>
            <a:pPr rtl="0"/>
            <a:r>
              <a:rPr lang="es-ES" sz="4000" dirty="0">
                <a:latin typeface="Bodoni MT" panose="02070603080606020203" pitchFamily="18" charset="0"/>
              </a:rPr>
              <a:t>Reflexionemos</a:t>
            </a:r>
          </a:p>
        </p:txBody>
      </p:sp>
      <p:graphicFrame>
        <p:nvGraphicFramePr>
          <p:cNvPr id="5" name="Marcador de posición de contenido 2">
            <a:extLst>
              <a:ext uri="{FF2B5EF4-FFF2-40B4-BE49-F238E27FC236}">
                <a16:creationId xmlns:a16="http://schemas.microsoft.com/office/drawing/2014/main" id="{9D9B547D-5557-42AB-B99C-24742ED04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2365301"/>
              </p:ext>
            </p:extLst>
          </p:nvPr>
        </p:nvGraphicFramePr>
        <p:xfrm>
          <a:off x="3098800" y="1108351"/>
          <a:ext cx="5994400" cy="540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57174C6E-879D-4E75-BE1D-9F66FABF40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3" b="99337" l="962" r="95330">
                        <a14:foregroundMark x1="11126" y1="27403" x2="19780" y2="15912"/>
                        <a14:foregroundMark x1="19780" y1="15912" x2="28434" y2="10276"/>
                        <a14:foregroundMark x1="28434" y1="10276" x2="43132" y2="6077"/>
                        <a14:foregroundMark x1="43132" y1="6077" x2="54121" y2="6519"/>
                        <a14:foregroundMark x1="54121" y1="6519" x2="88874" y2="26077"/>
                        <a14:foregroundMark x1="88874" y1="26077" x2="87088" y2="17680"/>
                        <a14:foregroundMark x1="87088" y1="17680" x2="82418" y2="11271"/>
                        <a14:foregroundMark x1="82418" y1="11271" x2="74451" y2="6077"/>
                        <a14:foregroundMark x1="74451" y1="6077" x2="62500" y2="6188"/>
                        <a14:foregroundMark x1="60852" y1="3315" x2="55495" y2="2873"/>
                        <a14:foregroundMark x1="92582" y1="31492" x2="95604" y2="45967"/>
                        <a14:foregroundMark x1="95604" y1="45967" x2="95467" y2="49061"/>
                        <a14:foregroundMark x1="9615" y1="43867" x2="6319" y2="42873"/>
                        <a14:foregroundMark x1="2885" y1="41326" x2="962" y2="41878"/>
                        <a14:foregroundMark x1="43269" y1="65856" x2="42857" y2="65304"/>
                        <a14:foregroundMark x1="29121" y1="94475" x2="59890" y2="92597"/>
                        <a14:foregroundMark x1="59890" y1="92597" x2="63874" y2="92707"/>
                        <a14:foregroundMark x1="39973" y1="60884" x2="49588" y2="69392"/>
                        <a14:foregroundMark x1="81044" y1="97569" x2="32280" y2="80773"/>
                        <a14:foregroundMark x1="12225" y1="96796" x2="77335" y2="84972"/>
                        <a14:foregroundMark x1="82967" y1="81326" x2="90385" y2="98122"/>
                        <a14:foregroundMark x1="90385" y1="98122" x2="42857" y2="96133"/>
                        <a14:foregroundMark x1="42857" y1="96133" x2="33654" y2="94254"/>
                        <a14:foregroundMark x1="33654" y1="94254" x2="23077" y2="95028"/>
                        <a14:foregroundMark x1="23077" y1="95028" x2="16896" y2="89834"/>
                        <a14:foregroundMark x1="16896" y1="89834" x2="22665" y2="81989"/>
                        <a14:foregroundMark x1="22665" y1="81989" x2="32143" y2="77680"/>
                        <a14:foregroundMark x1="32143" y1="77680" x2="41346" y2="77569"/>
                        <a14:foregroundMark x1="41346" y1="77569" x2="70742" y2="85746"/>
                        <a14:foregroundMark x1="70742" y1="85746" x2="67308" y2="78785"/>
                        <a14:foregroundMark x1="67308" y1="78785" x2="61264" y2="82320"/>
                        <a14:foregroundMark x1="76374" y1="89061" x2="77198" y2="90829"/>
                        <a14:foregroundMark x1="91346" y1="97790" x2="79533" y2="80994"/>
                        <a14:foregroundMark x1="13049" y1="96796" x2="12637" y2="89171"/>
                        <a14:foregroundMark x1="12637" y1="89171" x2="14973" y2="83646"/>
                        <a14:foregroundMark x1="86951" y1="88729" x2="94918" y2="993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634" y="3702365"/>
            <a:ext cx="2442513" cy="30363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AF0DA3A-A033-4023-A0D5-8CCB93B4E4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45" b="97527" l="3418" r="97070">
                        <a14:foregroundMark x1="3906" y1="41696" x2="15527" y2="55830"/>
                        <a14:foregroundMark x1="15527" y1="55830" x2="18359" y2="65724"/>
                        <a14:foregroundMark x1="18359" y1="65724" x2="22363" y2="60542"/>
                        <a14:foregroundMark x1="22363" y1="60542" x2="27539" y2="64075"/>
                        <a14:foregroundMark x1="27539" y1="64075" x2="27539" y2="64193"/>
                        <a14:foregroundMark x1="22559" y1="46408" x2="19336" y2="40636"/>
                        <a14:foregroundMark x1="19336" y1="40636" x2="4785" y2="40754"/>
                        <a14:foregroundMark x1="4785" y1="40754" x2="2051" y2="51708"/>
                        <a14:foregroundMark x1="2051" y1="51708" x2="3418" y2="67845"/>
                        <a14:foregroundMark x1="3418" y1="67845" x2="6152" y2="73969"/>
                        <a14:foregroundMark x1="6152" y1="73969" x2="18848" y2="70671"/>
                        <a14:foregroundMark x1="18848" y1="70671" x2="20996" y2="71143"/>
                        <a14:foregroundMark x1="28516" y1="61602" x2="25488" y2="54299"/>
                        <a14:foregroundMark x1="50488" y1="49470" x2="59570" y2="51590"/>
                        <a14:foregroundMark x1="59570" y1="51590" x2="65234" y2="51001"/>
                        <a14:foregroundMark x1="28223" y1="26502" x2="28762" y2="27185"/>
                        <a14:foregroundMark x1="37181" y1="16197" x2="37403" y2="16693"/>
                        <a14:foregroundMark x1="49512" y1="3062" x2="49597" y2="5161"/>
                        <a14:foregroundMark x1="62536" y1="6214" x2="62363" y2="8035"/>
                        <a14:foregroundMark x1="71688" y1="16143" x2="71661" y2="16268"/>
                        <a14:foregroundMark x1="67773" y1="24499" x2="66992" y2="26855"/>
                        <a14:foregroundMark x1="50725" y1="22942" x2="50977" y2="24971"/>
                        <a14:foregroundMark x1="57520" y1="86219" x2="57422" y2="95171"/>
                        <a14:foregroundMark x1="57422" y1="95171" x2="51367" y2="91991"/>
                        <a14:foregroundMark x1="51367" y1="91991" x2="51074" y2="83746"/>
                        <a14:foregroundMark x1="51074" y1="83746" x2="57422" y2="80801"/>
                        <a14:foregroundMark x1="57422" y1="80801" x2="62891" y2="83274"/>
                        <a14:foregroundMark x1="62891" y1="83274" x2="64063" y2="91402"/>
                        <a14:foregroundMark x1="64063" y1="91402" x2="59863" y2="97409"/>
                        <a14:foregroundMark x1="59863" y1="97409" x2="59277" y2="97527"/>
                        <a14:foregroundMark x1="82031" y1="73380" x2="90332" y2="68198"/>
                        <a14:foregroundMark x1="90332" y1="68198" x2="95508" y2="71731"/>
                        <a14:foregroundMark x1="95508" y1="71731" x2="92969" y2="80330"/>
                        <a14:foregroundMark x1="92969" y1="80330" x2="90527" y2="69494"/>
                        <a14:foregroundMark x1="90527" y1="69494" x2="93750" y2="50766"/>
                        <a14:foregroundMark x1="93750" y1="50766" x2="97070" y2="44287"/>
                        <a14:foregroundMark x1="97070" y1="44287" x2="94531" y2="77739"/>
                        <a14:foregroundMark x1="14746" y1="65489" x2="21680" y2="71143"/>
                        <a14:foregroundMark x1="55566" y1="52061" x2="49512" y2="49823"/>
                        <a14:foregroundMark x1="58789" y1="41461" x2="53711" y2="45936"/>
                        <a14:foregroundMark x1="14258" y1="62662" x2="9180" y2="68905"/>
                        <a14:foregroundMark x1="96875" y1="57126" x2="96875" y2="57715"/>
                        <a14:foregroundMark x1="50488" y1="55948" x2="53125" y2="76207"/>
                        <a14:foregroundMark x1="53125" y1="76207" x2="57129" y2="55948"/>
                        <a14:foregroundMark x1="57129" y1="55948" x2="64844" y2="62191"/>
                        <a14:foregroundMark x1="55078" y1="88457" x2="55566" y2="91873"/>
                        <a14:foregroundMark x1="93164" y1="62191" x2="91797" y2="82686"/>
                        <a14:foregroundMark x1="91797" y1="82686" x2="90918" y2="85630"/>
                        <a14:backgroundMark x1="25879" y1="31331" x2="45313" y2="11072"/>
                        <a14:backgroundMark x1="45313" y1="11072" x2="70996" y2="942"/>
                        <a14:backgroundMark x1="70996" y1="942" x2="83496" y2="18492"/>
                        <a14:backgroundMark x1="83496" y1="18492" x2="58789" y2="17314"/>
                        <a14:backgroundMark x1="50000" y1="21201" x2="32129" y2="33451"/>
                        <a14:backgroundMark x1="32129" y1="33451" x2="36426" y2="12839"/>
                        <a14:backgroundMark x1="36426" y1="12839" x2="57715" y2="8009"/>
                        <a14:backgroundMark x1="57715" y1="8009" x2="79492" y2="17550"/>
                        <a14:backgroundMark x1="79492" y1="17550" x2="82520" y2="24028"/>
                        <a14:backgroundMark x1="34180" y1="18492" x2="46582" y2="4476"/>
                        <a14:backgroundMark x1="46582" y1="4476" x2="38379" y2="18492"/>
                        <a14:backgroundMark x1="31934" y1="32980" x2="30957" y2="30742"/>
                        <a14:backgroundMark x1="38379" y1="21201" x2="36035" y2="17314"/>
                        <a14:backgroundMark x1="48633" y1="11190" x2="49121" y2="8363"/>
                        <a14:backgroundMark x1="60254" y1="25206" x2="62109" y2="471"/>
                        <a14:backgroundMark x1="62109" y1="471" x2="62109" y2="471"/>
                        <a14:backgroundMark x1="69043" y1="28504" x2="79785" y2="24617"/>
                        <a14:backgroundMark x1="49512" y1="8363" x2="48633" y2="4947"/>
                        <a14:backgroundMark x1="61621" y1="7303" x2="44531" y2="9069"/>
                        <a14:backgroundMark x1="44531" y1="9069" x2="35449" y2="27915"/>
                        <a14:backgroundMark x1="35449" y1="27915" x2="30078" y2="31920"/>
                        <a14:backgroundMark x1="62109" y1="9541" x2="60254" y2="10601"/>
                        <a14:backgroundMark x1="28613" y1="29093" x2="30078" y2="30271"/>
                        <a14:backgroundMark x1="46777" y1="4476" x2="49121" y2="3887"/>
                        <a14:backgroundMark x1="62988" y1="8363" x2="59277" y2="24617"/>
                        <a14:backgroundMark x1="62598" y1="8952" x2="65332" y2="8363"/>
                        <a14:backgroundMark x1="48633" y1="7303" x2="51367" y2="4476"/>
                        <a14:backgroundMark x1="62598" y1="7774" x2="62109" y2="49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4298" y="-476180"/>
            <a:ext cx="2853104" cy="236551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F7EFE38-8C59-4801-BEFA-73AB0C68E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76"/>
    </mc:Choice>
    <mc:Fallback xmlns="">
      <p:transition spd="slow" advTm="49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ángulo 13">
            <a:extLst>
              <a:ext uri="{FF2B5EF4-FFF2-40B4-BE49-F238E27FC236}">
                <a16:creationId xmlns:a16="http://schemas.microsoft.com/office/drawing/2014/main" id="{B89090F2-B101-458B-9AFF-27327443B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es-ES" dirty="0"/>
          </a:p>
        </p:txBody>
      </p:sp>
      <p:sp>
        <p:nvSpPr>
          <p:cNvPr id="16" name="Forma libre 6">
            <a:extLst>
              <a:ext uri="{FF2B5EF4-FFF2-40B4-BE49-F238E27FC236}">
                <a16:creationId xmlns:a16="http://schemas.microsoft.com/office/drawing/2014/main" id="{526C103B-17BD-4B48-AB6F-0D9EF826A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9EC3243-CA25-4485-A7FE-8B0141923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BA12E3-E0DD-4573-B106-10742AA3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76" y="630936"/>
            <a:ext cx="6746008" cy="33252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rtl="0"/>
            <a:r>
              <a:rPr lang="es-ES" sz="4000" spc="800" dirty="0">
                <a:latin typeface="Bodoni MT" panose="02070603080606020203" pitchFamily="18" charset="0"/>
              </a:rPr>
              <a:t>¡Muchas gracias!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2B9F61-1072-4A52-A278-FD6C63834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0" b="94685" l="5469" r="95801">
                        <a14:foregroundMark x1="5957" y1="18764" x2="9473" y2="67679"/>
                        <a14:foregroundMark x1="9473" y1="67679" x2="5664" y2="59761"/>
                        <a14:foregroundMark x1="5664" y1="59761" x2="5957" y2="22777"/>
                        <a14:foregroundMark x1="78027" y1="93384" x2="79590" y2="66377"/>
                        <a14:foregroundMark x1="79590" y1="66377" x2="85254" y2="50217"/>
                        <a14:foregroundMark x1="85254" y1="50217" x2="91895" y2="49458"/>
                        <a14:foregroundMark x1="91895" y1="49458" x2="92969" y2="41432"/>
                        <a14:foregroundMark x1="92969" y1="41432" x2="91504" y2="33297"/>
                        <a14:foregroundMark x1="91504" y1="33297" x2="84570" y2="34707"/>
                        <a14:foregroundMark x1="84570" y1="34707" x2="70703" y2="40889"/>
                        <a14:foregroundMark x1="70703" y1="40889" x2="75000" y2="48048"/>
                        <a14:foregroundMark x1="75000" y1="48048" x2="75586" y2="58894"/>
                        <a14:foregroundMark x1="88281" y1="42082" x2="84180" y2="49241"/>
                        <a14:foregroundMark x1="84180" y1="49241" x2="84082" y2="39046"/>
                        <a14:foregroundMark x1="84082" y1="39046" x2="88867" y2="33080"/>
                        <a14:foregroundMark x1="88867" y1="33080" x2="94238" y2="36985"/>
                        <a14:foregroundMark x1="94238" y1="36985" x2="95801" y2="48265"/>
                        <a14:foregroundMark x1="89355" y1="71150" x2="82910" y2="69306"/>
                        <a14:foregroundMark x1="82910" y1="69306" x2="87598" y2="91757"/>
                        <a14:foregroundMark x1="87598" y1="91757" x2="90234" y2="93709"/>
                        <a14:foregroundMark x1="78320" y1="94685" x2="79590" y2="75922"/>
                        <a14:foregroundMark x1="79590" y1="75922" x2="85352" y2="58785"/>
                        <a14:foregroundMark x1="85352" y1="58785" x2="89453" y2="64967"/>
                        <a14:foregroundMark x1="89453" y1="64967" x2="88965" y2="71475"/>
                        <a14:foregroundMark x1="82715" y1="64534" x2="84375" y2="74078"/>
                        <a14:foregroundMark x1="84375" y1="74078" x2="82520" y2="76573"/>
                        <a14:foregroundMark x1="80273" y1="81562" x2="79883" y2="93167"/>
                        <a14:foregroundMark x1="80273" y1="59328" x2="80469" y2="70499"/>
                        <a14:foregroundMark x1="88281" y1="94252" x2="86230" y2="93926"/>
                        <a14:backgroundMark x1="79314" y1="81522" x2="79352" y2="77602"/>
                        <a14:backgroundMark x1="79199" y1="93492" x2="79202" y2="93139"/>
                        <a14:backgroundMark x1="85614" y1="73815" x2="85812" y2="75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6511" y="2930843"/>
            <a:ext cx="3954121" cy="356025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33EB97-5994-406D-A2CF-BD127BAD31EC}"/>
              </a:ext>
            </a:extLst>
          </p:cNvPr>
          <p:cNvSpPr txBox="1"/>
          <p:nvPr/>
        </p:nvSpPr>
        <p:spPr>
          <a:xfrm>
            <a:off x="4930911" y="3541299"/>
            <a:ext cx="28323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dirty="0">
              <a:solidFill>
                <a:schemeClr val="bg1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s-CL" sz="2800" dirty="0">
                <a:solidFill>
                  <a:schemeClr val="bg1"/>
                </a:solidFill>
                <a:latin typeface="Lucida Handwriting" panose="03010101010101010101" pitchFamily="66" charset="0"/>
              </a:rPr>
              <a:t>Hasta </a:t>
            </a:r>
          </a:p>
          <a:p>
            <a:pPr algn="ctr"/>
            <a:r>
              <a:rPr lang="es-CL" sz="2800" dirty="0">
                <a:solidFill>
                  <a:schemeClr val="bg1"/>
                </a:solidFill>
                <a:latin typeface="Lucida Handwriting" panose="03010101010101010101" pitchFamily="66" charset="0"/>
              </a:rPr>
              <a:t>La</a:t>
            </a:r>
          </a:p>
          <a:p>
            <a:pPr algn="ctr"/>
            <a:r>
              <a:rPr lang="es-CL" sz="2800" dirty="0">
                <a:solidFill>
                  <a:schemeClr val="bg1"/>
                </a:solidFill>
                <a:latin typeface="Lucida Handwriting" panose="03010101010101010101" pitchFamily="66" charset="0"/>
              </a:rPr>
              <a:t> próxima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9A349F-A8F8-445A-88A6-3741FD056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3"/>
    </mc:Choice>
    <mc:Fallback xmlns="">
      <p:transition spd="slow" advTm="18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349071"/>
      </p:ext>
    </p:extLst>
  </p:cSld>
  <p:clrMapOvr>
    <a:masterClrMapping/>
  </p:clrMapOvr>
</p:sld>
</file>

<file path=ppt/theme/theme1.xml><?xml version="1.0" encoding="utf-8"?>
<a:theme xmlns:a="http://schemas.openxmlformats.org/drawingml/2006/main" name="Insigni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307877_TF55916208" id="{DDD4904C-D356-49D0-B12A-5C83F9C6E98F}" vid="{68A48F48-8BAF-4751-8C10-D2662AB3FB8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203</Words>
  <Application>Microsoft Office PowerPoint</Application>
  <PresentationFormat>Panorámica</PresentationFormat>
  <Paragraphs>60</Paragraphs>
  <Slides>8</Slides>
  <Notes>8</Notes>
  <HiddenSlides>0</HiddenSlides>
  <MMClips>7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Arial</vt:lpstr>
      <vt:lpstr>Bodoni MT</vt:lpstr>
      <vt:lpstr>Calibri</vt:lpstr>
      <vt:lpstr>Gill Sans MT</vt:lpstr>
      <vt:lpstr>Impact</vt:lpstr>
      <vt:lpstr>Lucida Handwriting</vt:lpstr>
      <vt:lpstr>Times New Roman</vt:lpstr>
      <vt:lpstr>Insignia</vt:lpstr>
      <vt:lpstr>Expresar a través de la escritura de un texto, una creación literaria propia  </vt:lpstr>
      <vt:lpstr>Recordemos…</vt:lpstr>
      <vt:lpstr>¿Aceptas el reto?</vt:lpstr>
      <vt:lpstr>Ejemplo….</vt:lpstr>
      <vt:lpstr>Algunos tipos de textos </vt:lpstr>
      <vt:lpstr>Reflexionemos</vt:lpstr>
      <vt:lpstr>¡Muchas gracias!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2020-06-14T04:28:07Z</dcterms:created>
  <dcterms:modified xsi:type="dcterms:W3CDTF">2020-06-22T22:03:06Z</dcterms:modified>
</cp:coreProperties>
</file>