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maranth" panose="020B0604020202020204" charset="0"/>
      <p:regular r:id="rId10"/>
    </p:embeddedFont>
    <p:embeddedFont>
      <p:font typeface="Amaranth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hrikhan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9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086243" y="-1151728"/>
            <a:ext cx="4229887" cy="4229887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333643" y="963216"/>
            <a:ext cx="1490428" cy="632121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BF1E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536071" y="8691663"/>
            <a:ext cx="1490428" cy="632121"/>
            <a:chOff x="0" y="0"/>
            <a:chExt cx="2527300" cy="1071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BF1E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218700" y="7208841"/>
            <a:ext cx="4229887" cy="4229887"/>
            <a:chOff x="0" y="0"/>
            <a:chExt cx="2787650" cy="27876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756421" y="790575"/>
            <a:ext cx="6775159" cy="215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9"/>
              </a:lnSpc>
            </a:pPr>
            <a:r>
              <a:rPr lang="en-US" sz="12549">
                <a:solidFill>
                  <a:srgbClr val="EBEBEC"/>
                </a:solidFill>
                <a:latin typeface="Amaranth"/>
              </a:rPr>
              <a:t>El Tríptico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114800" y="2633589"/>
            <a:ext cx="10058400" cy="889140"/>
            <a:chOff x="0" y="0"/>
            <a:chExt cx="9194800" cy="812800"/>
          </a:xfrm>
        </p:grpSpPr>
        <p:sp>
          <p:nvSpPr>
            <p:cNvPr id="12" name="Freeform 12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BF1E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09143" y="4051359"/>
            <a:ext cx="9863963" cy="5657850"/>
            <a:chOff x="0" y="0"/>
            <a:chExt cx="7981950" cy="4578350"/>
          </a:xfrm>
        </p:grpSpPr>
        <p:sp>
          <p:nvSpPr>
            <p:cNvPr id="14" name="Freeform 1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12060" t="3494" r="12076" b="8625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91289" y="4943816"/>
            <a:ext cx="1625978" cy="3507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17268" y="3522729"/>
            <a:ext cx="920219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37487" y="2941217"/>
            <a:ext cx="2356184" cy="4378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77377" y="7811991"/>
            <a:ext cx="2201480" cy="231956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095063" y="8667357"/>
            <a:ext cx="3527806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Amaranth"/>
              </a:rPr>
              <a:t>Rafaella </a:t>
            </a:r>
            <a:r>
              <a:rPr lang="en-US" sz="3400" dirty="0" err="1">
                <a:solidFill>
                  <a:srgbClr val="000000"/>
                </a:solidFill>
                <a:latin typeface="Amaranth"/>
              </a:rPr>
              <a:t>Lämmel</a:t>
            </a:r>
            <a:endParaRPr lang="en-US" sz="3400" dirty="0">
              <a:solidFill>
                <a:srgbClr val="000000"/>
              </a:solidFill>
              <a:latin typeface="Amaranth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maranth"/>
              </a:rPr>
              <a:t>Javiera</a:t>
            </a:r>
            <a:r>
              <a:rPr lang="en-US" sz="3399" dirty="0">
                <a:solidFill>
                  <a:srgbClr val="000000"/>
                </a:solidFill>
                <a:latin typeface="Amaranth"/>
              </a:rPr>
              <a:t> Rivas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7041" y="-573575"/>
            <a:ext cx="8196001" cy="11434151"/>
          </a:xfrm>
          <a:prstGeom prst="rect">
            <a:avLst/>
          </a:prstGeom>
          <a:solidFill>
            <a:srgbClr val="FBF1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854" y="1771970"/>
            <a:ext cx="6933547" cy="469458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232212" y="-1602264"/>
            <a:ext cx="3051232" cy="3051232"/>
            <a:chOff x="0" y="0"/>
            <a:chExt cx="2787650" cy="2787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333643" y="963216"/>
            <a:ext cx="1490428" cy="632121"/>
            <a:chOff x="0" y="0"/>
            <a:chExt cx="2527300" cy="1071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903746" y="8942239"/>
            <a:ext cx="1490428" cy="632121"/>
            <a:chOff x="0" y="0"/>
            <a:chExt cx="2527300" cy="1071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42854" y="2374327"/>
            <a:ext cx="6933547" cy="299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7"/>
              </a:lnSpc>
            </a:pPr>
            <a:r>
              <a:rPr lang="en-US" sz="8541">
                <a:solidFill>
                  <a:srgbClr val="FFFFFF"/>
                </a:solidFill>
                <a:latin typeface="Shrikhand"/>
              </a:rPr>
              <a:t>¿Qué es un triptico?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5907" y="6466560"/>
            <a:ext cx="5645752" cy="2011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47000"/>
          </a:blip>
          <a:srcRect/>
          <a:stretch>
            <a:fillRect/>
          </a:stretch>
        </p:blipFill>
        <p:spPr>
          <a:xfrm>
            <a:off x="16774153" y="5945113"/>
            <a:ext cx="4099837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 amt="47000"/>
          </a:blip>
          <a:srcRect/>
          <a:stretch>
            <a:fillRect/>
          </a:stretch>
        </p:blipFill>
        <p:spPr>
          <a:xfrm>
            <a:off x="15283725" y="5945113"/>
            <a:ext cx="4099837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351049" y="1203076"/>
            <a:ext cx="7589489" cy="509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8"/>
              </a:lnSpc>
            </a:pPr>
            <a:r>
              <a:rPr lang="en-US" sz="4120">
                <a:solidFill>
                  <a:srgbClr val="000000"/>
                </a:solidFill>
                <a:latin typeface="Amaranth"/>
              </a:rPr>
              <a:t>En la actualidad los trípticos se usan como folletos informativos, además es uno de los medios de comunicación gráfica impresa mas habituales para dar a conocer un producto o servicio en forma detallada.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90079" y="-1190403"/>
            <a:ext cx="3384607" cy="3384607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097931" y="2391407"/>
            <a:ext cx="1451289" cy="615521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15040531" y="6172200"/>
            <a:ext cx="41148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99518" y="5546415"/>
            <a:ext cx="2457843" cy="45669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29496" y="3282005"/>
            <a:ext cx="15429007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maranth"/>
              </a:rPr>
              <a:t>Los trípticos están compuestos de 6 caras y dos pliegues y puede tener orientación vertical u horizontal. 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Amaranth"/>
            </a:endParaRPr>
          </a:p>
          <a:p>
            <a:pPr marL="528320" lvl="1" indent="-264160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maranth"/>
              </a:rPr>
              <a:t>Constituye un elemento publicitario ideal para comunicar ideas sencillas sobre un producto, servicio, empresa, evento, etc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Amaranth"/>
            </a:endParaRPr>
          </a:p>
          <a:p>
            <a:pPr marL="528320" lvl="1" indent="-264160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maranth"/>
              </a:rPr>
              <a:t>Brindan la posibilidad de poder añadir una mayor cantidad de textos, imágenes y gráficos gracias precisamente a su mayor extensión.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67000"/>
          </a:blip>
          <a:srcRect/>
          <a:stretch>
            <a:fillRect/>
          </a:stretch>
        </p:blipFill>
        <p:spPr>
          <a:xfrm rot="-8221585">
            <a:off x="14796830" y="-2126967"/>
            <a:ext cx="5257735" cy="525773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14029" y="1126172"/>
            <a:ext cx="766817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68"/>
              </a:lnSpc>
            </a:pPr>
            <a:r>
              <a:rPr lang="en-US" sz="6263">
                <a:solidFill>
                  <a:srgbClr val="E9E9E9"/>
                </a:solidFill>
                <a:latin typeface="Shrikhand"/>
              </a:rPr>
              <a:t>Características: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6776563"/>
            <a:ext cx="2180430" cy="2180430"/>
            <a:chOff x="-2540" y="-254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D167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501253" y="1028700"/>
            <a:ext cx="16230600" cy="8229600"/>
          </a:xfrm>
          <a:prstGeom prst="rect">
            <a:avLst/>
          </a:prstGeom>
          <a:solidFill>
            <a:srgbClr val="AB6B63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592166" y="-631009"/>
            <a:ext cx="3051232" cy="3051232"/>
            <a:chOff x="0" y="0"/>
            <a:chExt cx="2787650" cy="27876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280564" y="720939"/>
            <a:ext cx="1451289" cy="61552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B175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25642" y="8950539"/>
            <a:ext cx="1451289" cy="615521"/>
            <a:chOff x="0" y="0"/>
            <a:chExt cx="2527300" cy="1071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5828934" y="7866778"/>
            <a:ext cx="3051232" cy="3051232"/>
            <a:chOff x="0" y="0"/>
            <a:chExt cx="2787650" cy="27876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852082" y="1165011"/>
            <a:ext cx="3906887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Shrikhand"/>
              </a:rPr>
              <a:t>Tipos: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3701" y="3076095"/>
            <a:ext cx="568583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EBEBEC"/>
                </a:solidFill>
                <a:latin typeface="Amaranth"/>
              </a:rPr>
              <a:t>Tríptico publicitario: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82955" y="3123720"/>
            <a:ext cx="7297609" cy="149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538" lvl="1" indent="-235769" algn="just">
              <a:lnSpc>
                <a:spcPts val="3998"/>
              </a:lnSpc>
              <a:buFont typeface="Arial"/>
              <a:buChar char="•"/>
            </a:pPr>
            <a:r>
              <a:rPr lang="en-US" sz="2856">
                <a:solidFill>
                  <a:srgbClr val="000000"/>
                </a:solidFill>
                <a:latin typeface="Amaranth"/>
              </a:rPr>
              <a:t>En los que abundan las fotos, imágenes y se centran en la promoción de un servicio o producto que se comercializa.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59066" y="5136977"/>
            <a:ext cx="57993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EBEBEC"/>
                </a:solidFill>
                <a:latin typeface="Amaranth"/>
              </a:rPr>
              <a:t>Tríptico informativo: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2955" y="5184602"/>
            <a:ext cx="7297609" cy="200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538" lvl="1" indent="-235769" algn="just">
              <a:lnSpc>
                <a:spcPts val="3998"/>
              </a:lnSpc>
              <a:buFont typeface="Arial"/>
              <a:buChar char="•"/>
            </a:pPr>
            <a:r>
              <a:rPr lang="en-US" sz="2856">
                <a:solidFill>
                  <a:srgbClr val="000000"/>
                </a:solidFill>
                <a:latin typeface="Amaranth"/>
              </a:rPr>
              <a:t>En los que se brinda al lector un condensado de información pertinente en materia de salud, turismo y otros aspectos relevantes.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59066" y="7375605"/>
            <a:ext cx="475669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EBEBEC"/>
                </a:solidFill>
                <a:latin typeface="Amaranth"/>
              </a:rPr>
              <a:t>Tríptico artístico: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82955" y="7490155"/>
            <a:ext cx="7297609" cy="149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538" lvl="1" indent="-235769" algn="just">
              <a:lnSpc>
                <a:spcPts val="3998"/>
              </a:lnSpc>
              <a:buFont typeface="Arial"/>
              <a:buChar char="•"/>
            </a:pPr>
            <a:r>
              <a:rPr lang="en-US" sz="2856">
                <a:solidFill>
                  <a:srgbClr val="000000"/>
                </a:solidFill>
                <a:latin typeface="Amaranth"/>
              </a:rPr>
              <a:t>En los que se le brinda al lector una experiencia estética, más que informativa, mediante diseños, textos poéticos,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96916" y="8761384"/>
            <a:ext cx="3051232" cy="3051232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EEBDB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259300" y="470702"/>
            <a:ext cx="2180430" cy="2180430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EBDB5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6674927" y="-619513"/>
            <a:ext cx="2180430" cy="2180430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9171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81699" y="508714"/>
            <a:ext cx="1229604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Shrikhand"/>
              </a:rPr>
              <a:t>Partes</a:t>
            </a:r>
            <a:r>
              <a:rPr lang="en-US" sz="9000" dirty="0">
                <a:solidFill>
                  <a:srgbClr val="000000"/>
                </a:solidFill>
                <a:latin typeface="Shrikhand"/>
              </a:rPr>
              <a:t> del </a:t>
            </a:r>
            <a:r>
              <a:rPr lang="en-US" sz="9000" dirty="0" err="1">
                <a:solidFill>
                  <a:srgbClr val="000000"/>
                </a:solidFill>
                <a:latin typeface="Shrikhand"/>
              </a:rPr>
              <a:t>tríptico</a:t>
            </a:r>
            <a:r>
              <a:rPr lang="en-US" sz="9000" dirty="0">
                <a:solidFill>
                  <a:srgbClr val="000000"/>
                </a:solidFill>
                <a:latin typeface="Shrikhand"/>
              </a:rPr>
              <a:t>: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1720">
            <a:off x="-5885" y="2697446"/>
            <a:ext cx="4714875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1720">
            <a:off x="4350750" y="2697446"/>
            <a:ext cx="4714875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1720">
            <a:off x="8771008" y="2697446"/>
            <a:ext cx="4714875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1720">
            <a:off x="13152695" y="2697446"/>
            <a:ext cx="4714875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3472349">
            <a:off x="18141808" y="3472211"/>
            <a:ext cx="5503596" cy="3564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Amaranth Bold"/>
              </a:rPr>
              <a:t>Conclusión / contacto:</a:t>
            </a:r>
          </a:p>
          <a:p>
            <a:pPr algn="ctr">
              <a:lnSpc>
                <a:spcPts val="3555"/>
              </a:lnSpc>
            </a:pPr>
            <a:r>
              <a:rPr lang="en-US" sz="2540">
                <a:solidFill>
                  <a:srgbClr val="000000"/>
                </a:solidFill>
                <a:latin typeface="Amaranth Bold"/>
              </a:rPr>
              <a:t>Dependiendo de la finalidad se hará una conclusión o se dará información de contacto. Si la persona u organización que ha realizado el tríptico no requiere que le contacten, podrá hacer un resumen de las conclusiones más importantes.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8103" y="6289450"/>
            <a:ext cx="3850343" cy="372433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51553" y="3710671"/>
            <a:ext cx="3449" cy="32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12149" y="3346942"/>
            <a:ext cx="3084334" cy="2675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</a:pPr>
            <a:r>
              <a:rPr lang="en-US" sz="2542">
                <a:solidFill>
                  <a:srgbClr val="000000"/>
                </a:solidFill>
                <a:latin typeface="Amaranth Bold"/>
              </a:rPr>
              <a:t>Portada:</a:t>
            </a:r>
          </a:p>
          <a:p>
            <a:pPr algn="just">
              <a:lnSpc>
                <a:spcPts val="3559"/>
              </a:lnSpc>
            </a:pPr>
            <a:r>
              <a:rPr lang="en-US" sz="2542">
                <a:solidFill>
                  <a:srgbClr val="000000"/>
                </a:solidFill>
                <a:latin typeface="Amaranth"/>
              </a:rPr>
              <a:t>Debe llamar la atención a las personas para que tomen el documento y comiencen a leer.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42703" y="3355777"/>
            <a:ext cx="3174038" cy="178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Amaranth Bold"/>
              </a:rPr>
              <a:t>Introducción:</a:t>
            </a:r>
          </a:p>
          <a:p>
            <a:pPr algn="just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Amaranth"/>
              </a:rPr>
              <a:t>Despertar el interés de los lectores, intruducir el tema.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00450" y="3355777"/>
            <a:ext cx="3197978" cy="222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5"/>
              </a:lnSpc>
            </a:pPr>
            <a:r>
              <a:rPr lang="en-US" sz="2540">
                <a:solidFill>
                  <a:srgbClr val="000000"/>
                </a:solidFill>
                <a:latin typeface="Amaranth Bold"/>
              </a:rPr>
              <a:t>Desarrollo:</a:t>
            </a:r>
          </a:p>
          <a:p>
            <a:pPr algn="just">
              <a:lnSpc>
                <a:spcPts val="3555"/>
              </a:lnSpc>
            </a:pPr>
            <a:r>
              <a:rPr lang="en-US" sz="2540">
                <a:solidFill>
                  <a:srgbClr val="000000"/>
                </a:solidFill>
                <a:latin typeface="Amaranth"/>
              </a:rPr>
              <a:t>Son los detalles más interesantes que puede ofrecer la persona u organización.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51420" y="3172616"/>
            <a:ext cx="3007880" cy="3116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Amaranth Bold"/>
              </a:rPr>
              <a:t>Conclusión / contacto:</a:t>
            </a:r>
          </a:p>
          <a:p>
            <a:pPr algn="just">
              <a:lnSpc>
                <a:spcPts val="3555"/>
              </a:lnSpc>
            </a:pPr>
            <a:r>
              <a:rPr lang="en-US" sz="2540">
                <a:solidFill>
                  <a:srgbClr val="000000"/>
                </a:solidFill>
                <a:latin typeface="Amaranth"/>
              </a:rPr>
              <a:t>Dependiendo de la finalidad se hará una conclusión o se dará información de contacto.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01861" y="-1061191"/>
            <a:ext cx="3051232" cy="3051232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422589" y="8918048"/>
            <a:ext cx="1451289" cy="615521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494973" y="8680701"/>
            <a:ext cx="2180430" cy="2180430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EBDB5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079346" y="7590486"/>
            <a:ext cx="2180430" cy="218043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9171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365075">
            <a:off x="333260" y="658069"/>
            <a:ext cx="3896400" cy="24511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7049" y="882754"/>
            <a:ext cx="1089167" cy="110728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457407" y="847500"/>
            <a:ext cx="7428756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Shrikhand"/>
              </a:rPr>
              <a:t>ACTIVIDAD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1591" y="4529828"/>
            <a:ext cx="13556009" cy="333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9909" lvl="1" indent="-224954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Nombre del lugar</a:t>
            </a:r>
          </a:p>
          <a:p>
            <a:pPr marL="449909" lvl="1" indent="-224954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Ubicación geográfica: continente, país, límites.</a:t>
            </a:r>
          </a:p>
          <a:p>
            <a:pPr marL="449909" lvl="1" indent="-224954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Descripción de las características del lugar: relieve y clima.</a:t>
            </a:r>
          </a:p>
          <a:p>
            <a:pPr marL="449909" lvl="1" indent="-224954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Descripción de otros aspectos interesante del lugar como la fauna, costumbres de sus habitantes.</a:t>
            </a:r>
          </a:p>
          <a:p>
            <a:pPr marL="449909" lvl="1" indent="-224954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Descripción del principal atractivo turísticos del lugar.</a:t>
            </a:r>
          </a:p>
          <a:p>
            <a:pPr marL="449909" lvl="1" indent="-224954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Recorte o dibujo que lo represente.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114800" y="1955730"/>
            <a:ext cx="10058400" cy="889140"/>
            <a:chOff x="0" y="0"/>
            <a:chExt cx="9194800" cy="812800"/>
          </a:xfrm>
        </p:grpSpPr>
        <p:sp>
          <p:nvSpPr>
            <p:cNvPr id="15" name="Freeform 15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5CC8D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71000"/>
          </a:blip>
          <a:srcRect/>
          <a:stretch>
            <a:fillRect/>
          </a:stretch>
        </p:blipFill>
        <p:spPr>
          <a:xfrm>
            <a:off x="16021489" y="5656116"/>
            <a:ext cx="1932223" cy="4114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510689" y="3710178"/>
            <a:ext cx="8231890" cy="46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1.- La docente le dará a cada estudiante un TEMA.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0689" y="4121450"/>
            <a:ext cx="8231890" cy="46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2.- Investigar lo siguiente: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81460" y="8084606"/>
            <a:ext cx="8231890" cy="46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3.- Elaborar un tríptico.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1460" y="8656709"/>
            <a:ext cx="8231890" cy="46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FBF1EF"/>
                </a:solidFill>
                <a:latin typeface="Amaranth"/>
              </a:rPr>
              <a:t>4.- Presentar su trabajo por la plataforma ZOOM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96916" y="-954312"/>
            <a:ext cx="3051232" cy="3051232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836711" y="8642779"/>
            <a:ext cx="1451289" cy="615521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4333" t="28877" r="35375" b="4791"/>
          <a:stretch>
            <a:fillRect/>
          </a:stretch>
        </p:blipFill>
        <p:spPr>
          <a:xfrm>
            <a:off x="6748881" y="2688671"/>
            <a:ext cx="8908254" cy="62618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77433" y="776104"/>
            <a:ext cx="1413313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Shrikhand"/>
              </a:rPr>
              <a:t>Rubrica</a:t>
            </a:r>
            <a:r>
              <a:rPr lang="en-US" sz="9000" dirty="0">
                <a:solidFill>
                  <a:srgbClr val="000000"/>
                </a:solidFill>
                <a:latin typeface="Shrikhand"/>
              </a:rPr>
              <a:t> de </a:t>
            </a:r>
            <a:r>
              <a:rPr lang="en-US" sz="9000" dirty="0" err="1">
                <a:solidFill>
                  <a:srgbClr val="000000"/>
                </a:solidFill>
                <a:latin typeface="Shrikhand"/>
              </a:rPr>
              <a:t>evaluación</a:t>
            </a:r>
            <a:endParaRPr lang="en-US" sz="9000" dirty="0">
              <a:solidFill>
                <a:srgbClr val="000000"/>
              </a:solidFill>
              <a:latin typeface="Shrikhan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96916" y="3152353"/>
            <a:ext cx="7315200" cy="10773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0684" y="4229683"/>
            <a:ext cx="3020538" cy="21967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1026567" y="3199845"/>
            <a:ext cx="89082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maranth"/>
              </a:rPr>
              <a:t>Aspecto General: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6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96916" y="-954312"/>
            <a:ext cx="3051232" cy="3051232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BA8A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836711" y="8642779"/>
            <a:ext cx="1451289" cy="615521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39171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96916" y="3152353"/>
            <a:ext cx="7315200" cy="10773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0684" y="4229683"/>
            <a:ext cx="3020538" cy="21967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6438" t="37958" r="26538" b="14662"/>
          <a:stretch>
            <a:fillRect/>
          </a:stretch>
        </p:blipFill>
        <p:spPr>
          <a:xfrm>
            <a:off x="6818284" y="3295095"/>
            <a:ext cx="10018427" cy="44362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80758" y="752359"/>
            <a:ext cx="1452648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Shrikhand"/>
              </a:rPr>
              <a:t>Rubrica</a:t>
            </a:r>
            <a:r>
              <a:rPr lang="en-US" sz="9000" dirty="0">
                <a:solidFill>
                  <a:srgbClr val="000000"/>
                </a:solidFill>
                <a:latin typeface="Shrikhand"/>
              </a:rPr>
              <a:t> de </a:t>
            </a:r>
            <a:r>
              <a:rPr lang="en-US" sz="9000" dirty="0" err="1">
                <a:solidFill>
                  <a:srgbClr val="000000"/>
                </a:solidFill>
                <a:latin typeface="Shrikhand"/>
              </a:rPr>
              <a:t>evaluación</a:t>
            </a:r>
            <a:endParaRPr lang="en-US" sz="9000" dirty="0">
              <a:solidFill>
                <a:srgbClr val="000000"/>
              </a:solidFill>
              <a:latin typeface="Shrikh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1026567" y="3199845"/>
            <a:ext cx="89082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maranth"/>
              </a:rPr>
              <a:t>Aspecto Particular: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405</Words>
  <Application>Microsoft Office PowerPoint</Application>
  <PresentationFormat>Personalizado</PresentationFormat>
  <Paragraphs>44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Amaranth Bold</vt:lpstr>
      <vt:lpstr>Amaranth</vt:lpstr>
      <vt:lpstr>Shrikhand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tríptico</dc:title>
  <cp:lastModifiedBy>Ignacia</cp:lastModifiedBy>
  <cp:revision>2</cp:revision>
  <dcterms:created xsi:type="dcterms:W3CDTF">2006-08-16T00:00:00Z</dcterms:created>
  <dcterms:modified xsi:type="dcterms:W3CDTF">2020-05-21T02:57:30Z</dcterms:modified>
  <dc:identifier>DAD81lz0JF4</dc:identifier>
</cp:coreProperties>
</file>