
<file path=[Content_Types].xml><?xml version="1.0" encoding="utf-8"?>
<Types xmlns="http://schemas.openxmlformats.org/package/2006/content-types"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121" r:id="rId4"/>
  </p:sldMasterIdLst>
  <p:notesMasterIdLst>
    <p:notesMasterId r:id="rId18"/>
  </p:notesMasterIdLst>
  <p:handoutMasterIdLst>
    <p:handoutMasterId r:id="rId19"/>
  </p:handoutMasterIdLst>
  <p:sldIdLst>
    <p:sldId id="266" r:id="rId5"/>
    <p:sldId id="268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57" r:id="rId15"/>
    <p:sldId id="276" r:id="rId16"/>
    <p:sldId id="277" r:id="rId17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357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outlineViewPr>
    <p:cViewPr>
      <p:scale>
        <a:sx n="33" d="100"/>
        <a:sy n="33" d="100"/>
      </p:scale>
      <p:origin x="0" y="-313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00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06F259-0B8D-43C1-9F79-D24A339BB0B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39352367-7354-4CF0-974C-A6A7BB066321}">
      <dgm:prSet phldrT="[Texto]" custT="1"/>
      <dgm:spPr/>
      <dgm:t>
        <a:bodyPr/>
        <a:lstStyle/>
        <a:p>
          <a:r>
            <a:rPr lang="es-ES" sz="3600" b="1" dirty="0"/>
            <a:t>Persuadir</a:t>
          </a:r>
          <a:r>
            <a:rPr lang="es-ES" sz="1300" dirty="0"/>
            <a:t> </a:t>
          </a:r>
          <a:endParaRPr lang="es-CL" sz="1300" dirty="0"/>
        </a:p>
      </dgm:t>
    </dgm:pt>
    <dgm:pt modelId="{77BDFB84-7228-4B96-A59D-457C8F9C02E2}" type="parTrans" cxnId="{1CAEF216-8495-412B-83FF-EA4F0A57EA05}">
      <dgm:prSet/>
      <dgm:spPr/>
      <dgm:t>
        <a:bodyPr/>
        <a:lstStyle/>
        <a:p>
          <a:endParaRPr lang="es-CL"/>
        </a:p>
      </dgm:t>
    </dgm:pt>
    <dgm:pt modelId="{594F2A28-D8C7-4214-92B5-3701DF863E14}" type="sibTrans" cxnId="{1CAEF216-8495-412B-83FF-EA4F0A57EA05}">
      <dgm:prSet/>
      <dgm:spPr/>
      <dgm:t>
        <a:bodyPr/>
        <a:lstStyle/>
        <a:p>
          <a:endParaRPr lang="es-CL"/>
        </a:p>
      </dgm:t>
    </dgm:pt>
    <dgm:pt modelId="{FAC56901-3EAC-4081-B0EE-6919A9BB9FBB}">
      <dgm:prSet phldrT="[Texto]" custT="1"/>
      <dgm:spPr/>
      <dgm:t>
        <a:bodyPr/>
        <a:lstStyle/>
        <a:p>
          <a:r>
            <a:rPr lang="es-ES" sz="1600" dirty="0"/>
            <a:t>CONVENCER A OTRO.</a:t>
          </a:r>
          <a:endParaRPr lang="es-CL" sz="1600" dirty="0"/>
        </a:p>
      </dgm:t>
    </dgm:pt>
    <dgm:pt modelId="{91ABBAFE-2225-4519-BCFD-B25DD89F403D}" type="parTrans" cxnId="{848748D3-5497-467E-9A67-608DB0D8DBC3}">
      <dgm:prSet/>
      <dgm:spPr/>
      <dgm:t>
        <a:bodyPr/>
        <a:lstStyle/>
        <a:p>
          <a:endParaRPr lang="es-CL"/>
        </a:p>
      </dgm:t>
    </dgm:pt>
    <dgm:pt modelId="{BF4623B7-9CD9-43F5-A892-28D21E9442FF}" type="sibTrans" cxnId="{848748D3-5497-467E-9A67-608DB0D8DBC3}">
      <dgm:prSet/>
      <dgm:spPr/>
      <dgm:t>
        <a:bodyPr/>
        <a:lstStyle/>
        <a:p>
          <a:endParaRPr lang="es-CL"/>
        </a:p>
      </dgm:t>
    </dgm:pt>
    <dgm:pt modelId="{161DEF0B-5A14-4BE7-A7EF-6605C169C73F}">
      <dgm:prSet phldrT="[Texto]" custT="1"/>
      <dgm:spPr/>
      <dgm:t>
        <a:bodyPr/>
        <a:lstStyle/>
        <a:p>
          <a:r>
            <a:rPr lang="es-ES" sz="1600" dirty="0"/>
            <a:t>Por el ejemplo</a:t>
          </a:r>
          <a:endParaRPr lang="es-CL" sz="1600" dirty="0"/>
        </a:p>
      </dgm:t>
    </dgm:pt>
    <dgm:pt modelId="{D4292B18-92F8-45FE-B213-14245139BF59}" type="parTrans" cxnId="{298D7117-F669-4883-BEC5-DD0245E55F2F}">
      <dgm:prSet/>
      <dgm:spPr/>
      <dgm:t>
        <a:bodyPr/>
        <a:lstStyle/>
        <a:p>
          <a:endParaRPr lang="es-CL"/>
        </a:p>
      </dgm:t>
    </dgm:pt>
    <dgm:pt modelId="{80BB3E95-F002-48A4-BB3E-689DCBD84258}" type="sibTrans" cxnId="{298D7117-F669-4883-BEC5-DD0245E55F2F}">
      <dgm:prSet/>
      <dgm:spPr/>
      <dgm:t>
        <a:bodyPr/>
        <a:lstStyle/>
        <a:p>
          <a:endParaRPr lang="es-CL"/>
        </a:p>
      </dgm:t>
    </dgm:pt>
    <dgm:pt modelId="{BB4A0445-40E8-4C5F-97D5-9E3A5484DC1C}">
      <dgm:prSet phldrT="[Texto]" custT="1"/>
      <dgm:spPr/>
      <dgm:t>
        <a:bodyPr/>
        <a:lstStyle/>
        <a:p>
          <a:r>
            <a:rPr lang="es-ES" sz="1600" dirty="0"/>
            <a:t>Argumentación</a:t>
          </a:r>
          <a:endParaRPr lang="es-CL" sz="1600" dirty="0"/>
        </a:p>
      </dgm:t>
    </dgm:pt>
    <dgm:pt modelId="{6269EE5B-6BD4-427B-940E-3A17D6A6B796}" type="parTrans" cxnId="{A4108E4F-819C-4186-8F8D-46ACA3CA1549}">
      <dgm:prSet/>
      <dgm:spPr/>
      <dgm:t>
        <a:bodyPr/>
        <a:lstStyle/>
        <a:p>
          <a:endParaRPr lang="es-CL"/>
        </a:p>
      </dgm:t>
    </dgm:pt>
    <dgm:pt modelId="{1C1D40AD-76A4-4C56-9B45-F8EBF21BEA37}" type="sibTrans" cxnId="{A4108E4F-819C-4186-8F8D-46ACA3CA1549}">
      <dgm:prSet/>
      <dgm:spPr/>
      <dgm:t>
        <a:bodyPr/>
        <a:lstStyle/>
        <a:p>
          <a:endParaRPr lang="es-CL"/>
        </a:p>
      </dgm:t>
    </dgm:pt>
    <dgm:pt modelId="{814AAD73-7CB3-41A5-B34E-3E2B93CA662B}">
      <dgm:prSet phldrT="[Texto]" custT="1"/>
      <dgm:spPr/>
      <dgm:t>
        <a:bodyPr/>
        <a:lstStyle/>
        <a:p>
          <a:r>
            <a:rPr lang="es-ES" sz="1600" dirty="0"/>
            <a:t>PROCESO.</a:t>
          </a:r>
          <a:endParaRPr lang="es-CL" sz="1600" dirty="0"/>
        </a:p>
      </dgm:t>
    </dgm:pt>
    <dgm:pt modelId="{8D891D46-00A2-41DB-B156-BB3382AE48F9}" type="parTrans" cxnId="{0156F1BD-DB41-4541-9F42-2F13AFC310D6}">
      <dgm:prSet/>
      <dgm:spPr/>
      <dgm:t>
        <a:bodyPr/>
        <a:lstStyle/>
        <a:p>
          <a:endParaRPr lang="es-CL"/>
        </a:p>
      </dgm:t>
    </dgm:pt>
    <dgm:pt modelId="{481970A7-2BFB-4BF2-94D6-0E13C8C88443}" type="sibTrans" cxnId="{0156F1BD-DB41-4541-9F42-2F13AFC310D6}">
      <dgm:prSet/>
      <dgm:spPr/>
      <dgm:t>
        <a:bodyPr/>
        <a:lstStyle/>
        <a:p>
          <a:endParaRPr lang="es-CL"/>
        </a:p>
      </dgm:t>
    </dgm:pt>
    <dgm:pt modelId="{59F6814D-879F-4EC9-B2B8-31420BF0BD68}">
      <dgm:prSet phldrT="[Texto]" custT="1"/>
      <dgm:spPr/>
      <dgm:t>
        <a:bodyPr/>
        <a:lstStyle/>
        <a:p>
          <a:r>
            <a:rPr lang="es-ES" sz="1600" dirty="0"/>
            <a:t>Preguntar</a:t>
          </a:r>
          <a:endParaRPr lang="es-CL" sz="1600" dirty="0"/>
        </a:p>
      </dgm:t>
    </dgm:pt>
    <dgm:pt modelId="{4F7061C0-A2AF-4355-8860-D5BA6A561786}" type="parTrans" cxnId="{7956F0B6-2EC9-459F-AB69-D4C3E2A4C0E0}">
      <dgm:prSet/>
      <dgm:spPr/>
      <dgm:t>
        <a:bodyPr/>
        <a:lstStyle/>
        <a:p>
          <a:endParaRPr lang="es-CL"/>
        </a:p>
      </dgm:t>
    </dgm:pt>
    <dgm:pt modelId="{311009CC-19E8-4D9E-B654-7CA14722BFC6}" type="sibTrans" cxnId="{7956F0B6-2EC9-459F-AB69-D4C3E2A4C0E0}">
      <dgm:prSet/>
      <dgm:spPr/>
      <dgm:t>
        <a:bodyPr/>
        <a:lstStyle/>
        <a:p>
          <a:endParaRPr lang="es-CL"/>
        </a:p>
      </dgm:t>
    </dgm:pt>
    <dgm:pt modelId="{476D9CE4-2E89-4643-B9B9-FA685ED293CB}">
      <dgm:prSet phldrT="[Texto]" custT="1"/>
      <dgm:spPr/>
      <dgm:t>
        <a:bodyPr/>
        <a:lstStyle/>
        <a:p>
          <a:r>
            <a:rPr lang="es-ES" sz="1600" dirty="0"/>
            <a:t>Lastima o culpa </a:t>
          </a:r>
          <a:endParaRPr lang="es-CL" sz="1600" dirty="0"/>
        </a:p>
      </dgm:t>
    </dgm:pt>
    <dgm:pt modelId="{935E182F-073B-43FB-B85C-BA0C5C455644}" type="parTrans" cxnId="{70DE785B-2A6B-4F77-B77F-B079E8CF4A75}">
      <dgm:prSet/>
      <dgm:spPr/>
      <dgm:t>
        <a:bodyPr/>
        <a:lstStyle/>
        <a:p>
          <a:endParaRPr lang="es-CL"/>
        </a:p>
      </dgm:t>
    </dgm:pt>
    <dgm:pt modelId="{B1A8E4C7-D5BA-41D8-B799-349D8ADC54E7}" type="sibTrans" cxnId="{70DE785B-2A6B-4F77-B77F-B079E8CF4A75}">
      <dgm:prSet/>
      <dgm:spPr/>
      <dgm:t>
        <a:bodyPr/>
        <a:lstStyle/>
        <a:p>
          <a:endParaRPr lang="es-CL"/>
        </a:p>
      </dgm:t>
    </dgm:pt>
    <dgm:pt modelId="{AFADBD46-9C94-4E2A-812F-AB571F211072}">
      <dgm:prSet phldrT="[Texto]" custT="1"/>
      <dgm:spPr/>
      <dgm:t>
        <a:bodyPr/>
        <a:lstStyle/>
        <a:p>
          <a:r>
            <a:rPr lang="es-ES" sz="1600" dirty="0"/>
            <a:t>Engaño o seducción</a:t>
          </a:r>
          <a:endParaRPr lang="es-CL" sz="1600" dirty="0"/>
        </a:p>
      </dgm:t>
    </dgm:pt>
    <dgm:pt modelId="{46FFCE64-6BFE-42C8-B4AC-2CC1AB4B98F4}" type="parTrans" cxnId="{022F8DBF-44EF-422F-915E-E02BF8794963}">
      <dgm:prSet/>
      <dgm:spPr/>
      <dgm:t>
        <a:bodyPr/>
        <a:lstStyle/>
        <a:p>
          <a:endParaRPr lang="es-CL"/>
        </a:p>
      </dgm:t>
    </dgm:pt>
    <dgm:pt modelId="{31CD6D54-66DA-4F35-86EF-0817458C917F}" type="sibTrans" cxnId="{022F8DBF-44EF-422F-915E-E02BF8794963}">
      <dgm:prSet/>
      <dgm:spPr/>
      <dgm:t>
        <a:bodyPr/>
        <a:lstStyle/>
        <a:p>
          <a:endParaRPr lang="es-CL"/>
        </a:p>
      </dgm:t>
    </dgm:pt>
    <dgm:pt modelId="{7BDE508D-F54F-4153-AFEE-5B159B18F467}">
      <dgm:prSet phldrT="[Texto]" custT="1"/>
      <dgm:spPr/>
      <dgm:t>
        <a:bodyPr/>
        <a:lstStyle/>
        <a:p>
          <a:r>
            <a:rPr lang="es-ES" sz="1600" dirty="0"/>
            <a:t>Cumplidos y puntos de vista.</a:t>
          </a:r>
          <a:endParaRPr lang="es-CL" sz="1600" dirty="0"/>
        </a:p>
      </dgm:t>
    </dgm:pt>
    <dgm:pt modelId="{A056BF7C-E088-4089-A863-E4FF2EB71F66}" type="parTrans" cxnId="{67471E94-3FCC-4F51-A365-4F32CBD637E3}">
      <dgm:prSet/>
      <dgm:spPr/>
      <dgm:t>
        <a:bodyPr/>
        <a:lstStyle/>
        <a:p>
          <a:endParaRPr lang="es-CL"/>
        </a:p>
      </dgm:t>
    </dgm:pt>
    <dgm:pt modelId="{971DD62B-B473-4A79-BB45-14F89EF4B7CC}" type="sibTrans" cxnId="{67471E94-3FCC-4F51-A365-4F32CBD637E3}">
      <dgm:prSet/>
      <dgm:spPr/>
      <dgm:t>
        <a:bodyPr/>
        <a:lstStyle/>
        <a:p>
          <a:endParaRPr lang="es-CL"/>
        </a:p>
      </dgm:t>
    </dgm:pt>
    <dgm:pt modelId="{42D5AEB2-43FE-467E-B2EF-E0A6E5F21E6F}">
      <dgm:prSet phldrT="[Texto]" custT="1"/>
      <dgm:spPr/>
      <dgm:t>
        <a:bodyPr/>
        <a:lstStyle/>
        <a:p>
          <a:r>
            <a:rPr lang="es-ES" sz="1600" dirty="0"/>
            <a:t>Preocupación o mostrar interés.</a:t>
          </a:r>
          <a:endParaRPr lang="es-CL" sz="1600" dirty="0"/>
        </a:p>
      </dgm:t>
    </dgm:pt>
    <dgm:pt modelId="{7023FAE6-59CD-4251-8668-DBAAF3DBA880}" type="parTrans" cxnId="{3D717410-F156-43E6-A7C1-CA4473770D22}">
      <dgm:prSet/>
      <dgm:spPr/>
      <dgm:t>
        <a:bodyPr/>
        <a:lstStyle/>
        <a:p>
          <a:endParaRPr lang="es-CL"/>
        </a:p>
      </dgm:t>
    </dgm:pt>
    <dgm:pt modelId="{826D5C4D-96D0-4F9A-B1A9-F6272537070B}" type="sibTrans" cxnId="{3D717410-F156-43E6-A7C1-CA4473770D22}">
      <dgm:prSet/>
      <dgm:spPr/>
      <dgm:t>
        <a:bodyPr/>
        <a:lstStyle/>
        <a:p>
          <a:endParaRPr lang="es-CL"/>
        </a:p>
      </dgm:t>
    </dgm:pt>
    <dgm:pt modelId="{1E1265BF-4A10-4083-B18E-BB184648CC8F}">
      <dgm:prSet phldrT="[Texto]" custT="1"/>
      <dgm:spPr/>
      <dgm:t>
        <a:bodyPr/>
        <a:lstStyle/>
        <a:p>
          <a:r>
            <a:rPr lang="es-ES" sz="1600" dirty="0"/>
            <a:t>MÉTODOS.</a:t>
          </a:r>
          <a:endParaRPr lang="es-CL" sz="1600" dirty="0"/>
        </a:p>
      </dgm:t>
    </dgm:pt>
    <dgm:pt modelId="{E01B69BE-3D73-49BF-A8F2-3EF5C097397A}" type="parTrans" cxnId="{EAB2E43E-D2AD-4545-AA98-55A6DCA2720F}">
      <dgm:prSet/>
      <dgm:spPr/>
      <dgm:t>
        <a:bodyPr/>
        <a:lstStyle/>
        <a:p>
          <a:endParaRPr lang="es-CL"/>
        </a:p>
      </dgm:t>
    </dgm:pt>
    <dgm:pt modelId="{2EE3E942-E5B9-4D94-A7C3-23F2DC4FD6F3}" type="sibTrans" cxnId="{EAB2E43E-D2AD-4545-AA98-55A6DCA2720F}">
      <dgm:prSet/>
      <dgm:spPr/>
      <dgm:t>
        <a:bodyPr/>
        <a:lstStyle/>
        <a:p>
          <a:endParaRPr lang="es-CL"/>
        </a:p>
      </dgm:t>
    </dgm:pt>
    <dgm:pt modelId="{86EAEBB0-A19C-4938-8660-38E477667B3C}" type="pres">
      <dgm:prSet presAssocID="{3106F259-0B8D-43C1-9F79-D24A339BB0B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7800973-EE51-4C92-BACC-6CF4E3E26390}" type="pres">
      <dgm:prSet presAssocID="{39352367-7354-4CF0-974C-A6A7BB066321}" presName="hierRoot1" presStyleCnt="0"/>
      <dgm:spPr/>
    </dgm:pt>
    <dgm:pt modelId="{532833F0-2C8E-4149-B3F0-22E085814D34}" type="pres">
      <dgm:prSet presAssocID="{39352367-7354-4CF0-974C-A6A7BB066321}" presName="composite" presStyleCnt="0"/>
      <dgm:spPr/>
    </dgm:pt>
    <dgm:pt modelId="{78B1EA90-C873-4A13-9C5B-1419CF78C3AC}" type="pres">
      <dgm:prSet presAssocID="{39352367-7354-4CF0-974C-A6A7BB066321}" presName="background" presStyleLbl="node0" presStyleIdx="0" presStyleCnt="1"/>
      <dgm:spPr/>
    </dgm:pt>
    <dgm:pt modelId="{8E6E69FA-5DE3-4A1B-835E-B5EAF7626655}" type="pres">
      <dgm:prSet presAssocID="{39352367-7354-4CF0-974C-A6A7BB066321}" presName="text" presStyleLbl="fgAcc0" presStyleIdx="0" presStyleCnt="1" custScaleX="200592">
        <dgm:presLayoutVars>
          <dgm:chPref val="3"/>
        </dgm:presLayoutVars>
      </dgm:prSet>
      <dgm:spPr/>
    </dgm:pt>
    <dgm:pt modelId="{1A9A0AE3-8CF0-4EF9-999F-D2BD3A8A1756}" type="pres">
      <dgm:prSet presAssocID="{39352367-7354-4CF0-974C-A6A7BB066321}" presName="hierChild2" presStyleCnt="0"/>
      <dgm:spPr/>
    </dgm:pt>
    <dgm:pt modelId="{68B11451-7204-4228-A102-FB63C059D556}" type="pres">
      <dgm:prSet presAssocID="{91ABBAFE-2225-4519-BCFD-B25DD89F403D}" presName="Name10" presStyleLbl="parChTrans1D2" presStyleIdx="0" presStyleCnt="3"/>
      <dgm:spPr/>
    </dgm:pt>
    <dgm:pt modelId="{ADBDD0D6-9A72-4451-9ADE-3A1EDB10E3C7}" type="pres">
      <dgm:prSet presAssocID="{FAC56901-3EAC-4081-B0EE-6919A9BB9FBB}" presName="hierRoot2" presStyleCnt="0"/>
      <dgm:spPr/>
    </dgm:pt>
    <dgm:pt modelId="{FEFAB3CD-1C1D-40D4-A6A6-B562F3D050DA}" type="pres">
      <dgm:prSet presAssocID="{FAC56901-3EAC-4081-B0EE-6919A9BB9FBB}" presName="composite2" presStyleCnt="0"/>
      <dgm:spPr/>
    </dgm:pt>
    <dgm:pt modelId="{163C037A-FA86-4894-88E2-C702FE8CCD22}" type="pres">
      <dgm:prSet presAssocID="{FAC56901-3EAC-4081-B0EE-6919A9BB9FBB}" presName="background2" presStyleLbl="node2" presStyleIdx="0" presStyleCnt="3"/>
      <dgm:spPr/>
    </dgm:pt>
    <dgm:pt modelId="{2B26E905-E509-4640-A46E-2757375513E5}" type="pres">
      <dgm:prSet presAssocID="{FAC56901-3EAC-4081-B0EE-6919A9BB9FBB}" presName="text2" presStyleLbl="fgAcc2" presStyleIdx="0" presStyleCnt="3" custScaleX="119250">
        <dgm:presLayoutVars>
          <dgm:chPref val="3"/>
        </dgm:presLayoutVars>
      </dgm:prSet>
      <dgm:spPr/>
    </dgm:pt>
    <dgm:pt modelId="{FF2F5911-7CBE-4FF9-BDAD-EA4AD4846400}" type="pres">
      <dgm:prSet presAssocID="{FAC56901-3EAC-4081-B0EE-6919A9BB9FBB}" presName="hierChild3" presStyleCnt="0"/>
      <dgm:spPr/>
    </dgm:pt>
    <dgm:pt modelId="{D9B3ED37-B990-43F5-B252-D5F7FB0BAA6B}" type="pres">
      <dgm:prSet presAssocID="{E01B69BE-3D73-49BF-A8F2-3EF5C097397A}" presName="Name10" presStyleLbl="parChTrans1D2" presStyleIdx="1" presStyleCnt="3"/>
      <dgm:spPr/>
    </dgm:pt>
    <dgm:pt modelId="{C5D49ED2-9FB5-4859-9BA4-ED600C9FBB2C}" type="pres">
      <dgm:prSet presAssocID="{1E1265BF-4A10-4083-B18E-BB184648CC8F}" presName="hierRoot2" presStyleCnt="0"/>
      <dgm:spPr/>
    </dgm:pt>
    <dgm:pt modelId="{5402780C-4306-42F6-A8A8-A15C486B3AC2}" type="pres">
      <dgm:prSet presAssocID="{1E1265BF-4A10-4083-B18E-BB184648CC8F}" presName="composite2" presStyleCnt="0"/>
      <dgm:spPr/>
    </dgm:pt>
    <dgm:pt modelId="{ACD163C9-0B36-484A-A992-864BC416764E}" type="pres">
      <dgm:prSet presAssocID="{1E1265BF-4A10-4083-B18E-BB184648CC8F}" presName="background2" presStyleLbl="node2" presStyleIdx="1" presStyleCnt="3"/>
      <dgm:spPr/>
    </dgm:pt>
    <dgm:pt modelId="{3CAF9DBF-A4CF-4C3B-BBF2-0592C2364D03}" type="pres">
      <dgm:prSet presAssocID="{1E1265BF-4A10-4083-B18E-BB184648CC8F}" presName="text2" presStyleLbl="fgAcc2" presStyleIdx="1" presStyleCnt="3">
        <dgm:presLayoutVars>
          <dgm:chPref val="3"/>
        </dgm:presLayoutVars>
      </dgm:prSet>
      <dgm:spPr/>
    </dgm:pt>
    <dgm:pt modelId="{E0DFEE8E-84A0-4183-9BAF-01372EC76463}" type="pres">
      <dgm:prSet presAssocID="{1E1265BF-4A10-4083-B18E-BB184648CC8F}" presName="hierChild3" presStyleCnt="0"/>
      <dgm:spPr/>
    </dgm:pt>
    <dgm:pt modelId="{EB301E53-BE7B-494C-B472-89BA2F32D738}" type="pres">
      <dgm:prSet presAssocID="{D4292B18-92F8-45FE-B213-14245139BF59}" presName="Name17" presStyleLbl="parChTrans1D3" presStyleIdx="0" presStyleCnt="7"/>
      <dgm:spPr/>
    </dgm:pt>
    <dgm:pt modelId="{7677A431-7506-4242-B89A-CD01C2E940B5}" type="pres">
      <dgm:prSet presAssocID="{161DEF0B-5A14-4BE7-A7EF-6605C169C73F}" presName="hierRoot3" presStyleCnt="0"/>
      <dgm:spPr/>
    </dgm:pt>
    <dgm:pt modelId="{DC2E81DF-8374-46D9-A269-B161CE35A49D}" type="pres">
      <dgm:prSet presAssocID="{161DEF0B-5A14-4BE7-A7EF-6605C169C73F}" presName="composite3" presStyleCnt="0"/>
      <dgm:spPr/>
    </dgm:pt>
    <dgm:pt modelId="{222BDB76-18FF-4E32-8C91-FA6043A69FA7}" type="pres">
      <dgm:prSet presAssocID="{161DEF0B-5A14-4BE7-A7EF-6605C169C73F}" presName="background3" presStyleLbl="node3" presStyleIdx="0" presStyleCnt="7"/>
      <dgm:spPr/>
    </dgm:pt>
    <dgm:pt modelId="{833FD1E2-9F3A-40A3-A3E2-EC7397EBC36E}" type="pres">
      <dgm:prSet presAssocID="{161DEF0B-5A14-4BE7-A7EF-6605C169C73F}" presName="text3" presStyleLbl="fgAcc3" presStyleIdx="0" presStyleCnt="7">
        <dgm:presLayoutVars>
          <dgm:chPref val="3"/>
        </dgm:presLayoutVars>
      </dgm:prSet>
      <dgm:spPr/>
    </dgm:pt>
    <dgm:pt modelId="{2BFFEDA2-1F35-4ED8-BCFB-7615CF4AA318}" type="pres">
      <dgm:prSet presAssocID="{161DEF0B-5A14-4BE7-A7EF-6605C169C73F}" presName="hierChild4" presStyleCnt="0"/>
      <dgm:spPr/>
    </dgm:pt>
    <dgm:pt modelId="{EA5A9626-E740-4614-B9DF-17ECF63ABC2C}" type="pres">
      <dgm:prSet presAssocID="{6269EE5B-6BD4-427B-940E-3A17D6A6B796}" presName="Name17" presStyleLbl="parChTrans1D3" presStyleIdx="1" presStyleCnt="7"/>
      <dgm:spPr/>
    </dgm:pt>
    <dgm:pt modelId="{27600638-DFAE-4561-92D0-5230BB906E3C}" type="pres">
      <dgm:prSet presAssocID="{BB4A0445-40E8-4C5F-97D5-9E3A5484DC1C}" presName="hierRoot3" presStyleCnt="0"/>
      <dgm:spPr/>
    </dgm:pt>
    <dgm:pt modelId="{253D45F6-20F4-480D-8429-50D5CF08B19E}" type="pres">
      <dgm:prSet presAssocID="{BB4A0445-40E8-4C5F-97D5-9E3A5484DC1C}" presName="composite3" presStyleCnt="0"/>
      <dgm:spPr/>
    </dgm:pt>
    <dgm:pt modelId="{D5A19720-2333-4C63-95ED-BA4DE7FCD541}" type="pres">
      <dgm:prSet presAssocID="{BB4A0445-40E8-4C5F-97D5-9E3A5484DC1C}" presName="background3" presStyleLbl="node3" presStyleIdx="1" presStyleCnt="7"/>
      <dgm:spPr/>
    </dgm:pt>
    <dgm:pt modelId="{A4E07908-9FA4-400C-92C2-02DE1D5FABBC}" type="pres">
      <dgm:prSet presAssocID="{BB4A0445-40E8-4C5F-97D5-9E3A5484DC1C}" presName="text3" presStyleLbl="fgAcc3" presStyleIdx="1" presStyleCnt="7" custScaleX="150016">
        <dgm:presLayoutVars>
          <dgm:chPref val="3"/>
        </dgm:presLayoutVars>
      </dgm:prSet>
      <dgm:spPr/>
    </dgm:pt>
    <dgm:pt modelId="{CD9D3421-EC52-46A4-B8BC-F77897BC6667}" type="pres">
      <dgm:prSet presAssocID="{BB4A0445-40E8-4C5F-97D5-9E3A5484DC1C}" presName="hierChild4" presStyleCnt="0"/>
      <dgm:spPr/>
    </dgm:pt>
    <dgm:pt modelId="{D61FBFEF-F7DE-480A-B96C-29C4DDCDF879}" type="pres">
      <dgm:prSet presAssocID="{46FFCE64-6BFE-42C8-B4AC-2CC1AB4B98F4}" presName="Name17" presStyleLbl="parChTrans1D3" presStyleIdx="2" presStyleCnt="7"/>
      <dgm:spPr/>
    </dgm:pt>
    <dgm:pt modelId="{009E4C7C-FBE7-40AE-BEFC-44A2E75DE037}" type="pres">
      <dgm:prSet presAssocID="{AFADBD46-9C94-4E2A-812F-AB571F211072}" presName="hierRoot3" presStyleCnt="0"/>
      <dgm:spPr/>
    </dgm:pt>
    <dgm:pt modelId="{FA2C49FA-A553-40C0-B9D8-D90224A11C0B}" type="pres">
      <dgm:prSet presAssocID="{AFADBD46-9C94-4E2A-812F-AB571F211072}" presName="composite3" presStyleCnt="0"/>
      <dgm:spPr/>
    </dgm:pt>
    <dgm:pt modelId="{80E851DA-0D89-41BB-B613-63587207337C}" type="pres">
      <dgm:prSet presAssocID="{AFADBD46-9C94-4E2A-812F-AB571F211072}" presName="background3" presStyleLbl="node3" presStyleIdx="2" presStyleCnt="7"/>
      <dgm:spPr/>
    </dgm:pt>
    <dgm:pt modelId="{C30E3B78-EE9C-4B32-BEE4-B5884C183717}" type="pres">
      <dgm:prSet presAssocID="{AFADBD46-9C94-4E2A-812F-AB571F211072}" presName="text3" presStyleLbl="fgAcc3" presStyleIdx="2" presStyleCnt="7">
        <dgm:presLayoutVars>
          <dgm:chPref val="3"/>
        </dgm:presLayoutVars>
      </dgm:prSet>
      <dgm:spPr/>
    </dgm:pt>
    <dgm:pt modelId="{2C08D706-0DD3-4E12-B692-24FFFBD6C808}" type="pres">
      <dgm:prSet presAssocID="{AFADBD46-9C94-4E2A-812F-AB571F211072}" presName="hierChild4" presStyleCnt="0"/>
      <dgm:spPr/>
    </dgm:pt>
    <dgm:pt modelId="{F083846D-2E1D-44F6-B91C-63E5AE9E3C1B}" type="pres">
      <dgm:prSet presAssocID="{935E182F-073B-43FB-B85C-BA0C5C455644}" presName="Name17" presStyleLbl="parChTrans1D3" presStyleIdx="3" presStyleCnt="7"/>
      <dgm:spPr/>
    </dgm:pt>
    <dgm:pt modelId="{87240799-12A7-48C2-B416-23BC57AED8EE}" type="pres">
      <dgm:prSet presAssocID="{476D9CE4-2E89-4643-B9B9-FA685ED293CB}" presName="hierRoot3" presStyleCnt="0"/>
      <dgm:spPr/>
    </dgm:pt>
    <dgm:pt modelId="{F0999E46-4F95-44D2-8B11-902C25D408A2}" type="pres">
      <dgm:prSet presAssocID="{476D9CE4-2E89-4643-B9B9-FA685ED293CB}" presName="composite3" presStyleCnt="0"/>
      <dgm:spPr/>
    </dgm:pt>
    <dgm:pt modelId="{AEFAE805-60E3-451F-81EF-671B6D38FF05}" type="pres">
      <dgm:prSet presAssocID="{476D9CE4-2E89-4643-B9B9-FA685ED293CB}" presName="background3" presStyleLbl="node3" presStyleIdx="3" presStyleCnt="7"/>
      <dgm:spPr/>
    </dgm:pt>
    <dgm:pt modelId="{E647AC38-FFA8-4BA0-983C-46EC44D1B374}" type="pres">
      <dgm:prSet presAssocID="{476D9CE4-2E89-4643-B9B9-FA685ED293CB}" presName="text3" presStyleLbl="fgAcc3" presStyleIdx="3" presStyleCnt="7">
        <dgm:presLayoutVars>
          <dgm:chPref val="3"/>
        </dgm:presLayoutVars>
      </dgm:prSet>
      <dgm:spPr/>
    </dgm:pt>
    <dgm:pt modelId="{1BB3E52A-24FE-45C7-9CCA-9EBAEE66A9BA}" type="pres">
      <dgm:prSet presAssocID="{476D9CE4-2E89-4643-B9B9-FA685ED293CB}" presName="hierChild4" presStyleCnt="0"/>
      <dgm:spPr/>
    </dgm:pt>
    <dgm:pt modelId="{D3FE2B5C-6188-4D06-BDAE-3B21004497F6}" type="pres">
      <dgm:prSet presAssocID="{8D891D46-00A2-41DB-B156-BB3382AE48F9}" presName="Name10" presStyleLbl="parChTrans1D2" presStyleIdx="2" presStyleCnt="3"/>
      <dgm:spPr/>
    </dgm:pt>
    <dgm:pt modelId="{5D02ABF3-49BB-45C3-BFB0-4C292346E0A0}" type="pres">
      <dgm:prSet presAssocID="{814AAD73-7CB3-41A5-B34E-3E2B93CA662B}" presName="hierRoot2" presStyleCnt="0"/>
      <dgm:spPr/>
    </dgm:pt>
    <dgm:pt modelId="{63CE6E58-54D2-49DC-B211-C3F1B0D492DB}" type="pres">
      <dgm:prSet presAssocID="{814AAD73-7CB3-41A5-B34E-3E2B93CA662B}" presName="composite2" presStyleCnt="0"/>
      <dgm:spPr/>
    </dgm:pt>
    <dgm:pt modelId="{E2B60AFB-10AA-4010-9A9A-438FE65BBA61}" type="pres">
      <dgm:prSet presAssocID="{814AAD73-7CB3-41A5-B34E-3E2B93CA662B}" presName="background2" presStyleLbl="node2" presStyleIdx="2" presStyleCnt="3"/>
      <dgm:spPr/>
    </dgm:pt>
    <dgm:pt modelId="{F263B9A3-476B-4371-BE74-DF75C9CFC815}" type="pres">
      <dgm:prSet presAssocID="{814AAD73-7CB3-41A5-B34E-3E2B93CA662B}" presName="text2" presStyleLbl="fgAcc2" presStyleIdx="2" presStyleCnt="3" custLinFactNeighborX="-1107" custLinFactNeighborY="-1743">
        <dgm:presLayoutVars>
          <dgm:chPref val="3"/>
        </dgm:presLayoutVars>
      </dgm:prSet>
      <dgm:spPr/>
    </dgm:pt>
    <dgm:pt modelId="{F21FEDCA-B26B-4875-B17E-745C8EBD2BE1}" type="pres">
      <dgm:prSet presAssocID="{814AAD73-7CB3-41A5-B34E-3E2B93CA662B}" presName="hierChild3" presStyleCnt="0"/>
      <dgm:spPr/>
    </dgm:pt>
    <dgm:pt modelId="{87CA168C-3688-4ECF-8F9D-201DC33ED15D}" type="pres">
      <dgm:prSet presAssocID="{4F7061C0-A2AF-4355-8860-D5BA6A561786}" presName="Name17" presStyleLbl="parChTrans1D3" presStyleIdx="4" presStyleCnt="7"/>
      <dgm:spPr/>
    </dgm:pt>
    <dgm:pt modelId="{61D41CC8-66F0-4507-AB90-2FFB8B65DBA6}" type="pres">
      <dgm:prSet presAssocID="{59F6814D-879F-4EC9-B2B8-31420BF0BD68}" presName="hierRoot3" presStyleCnt="0"/>
      <dgm:spPr/>
    </dgm:pt>
    <dgm:pt modelId="{C0C0668A-3B9B-44DE-A4B4-DA7D518B6D93}" type="pres">
      <dgm:prSet presAssocID="{59F6814D-879F-4EC9-B2B8-31420BF0BD68}" presName="composite3" presStyleCnt="0"/>
      <dgm:spPr/>
    </dgm:pt>
    <dgm:pt modelId="{3B31AA10-E086-4B6D-9964-2A2E801ABF5F}" type="pres">
      <dgm:prSet presAssocID="{59F6814D-879F-4EC9-B2B8-31420BF0BD68}" presName="background3" presStyleLbl="node3" presStyleIdx="4" presStyleCnt="7"/>
      <dgm:spPr/>
    </dgm:pt>
    <dgm:pt modelId="{3079A60F-373C-41BA-8AB4-23E6C10245B4}" type="pres">
      <dgm:prSet presAssocID="{59F6814D-879F-4EC9-B2B8-31420BF0BD68}" presName="text3" presStyleLbl="fgAcc3" presStyleIdx="4" presStyleCnt="7">
        <dgm:presLayoutVars>
          <dgm:chPref val="3"/>
        </dgm:presLayoutVars>
      </dgm:prSet>
      <dgm:spPr/>
    </dgm:pt>
    <dgm:pt modelId="{EC59C738-730D-466D-BE2D-C5F648D2D2A2}" type="pres">
      <dgm:prSet presAssocID="{59F6814D-879F-4EC9-B2B8-31420BF0BD68}" presName="hierChild4" presStyleCnt="0"/>
      <dgm:spPr/>
    </dgm:pt>
    <dgm:pt modelId="{6FD96B10-713F-4811-AFF7-12C75532AD15}" type="pres">
      <dgm:prSet presAssocID="{7023FAE6-59CD-4251-8668-DBAAF3DBA880}" presName="Name17" presStyleLbl="parChTrans1D3" presStyleIdx="5" presStyleCnt="7"/>
      <dgm:spPr/>
    </dgm:pt>
    <dgm:pt modelId="{1230E38C-DAE3-4C2D-83DA-7F6552B660E8}" type="pres">
      <dgm:prSet presAssocID="{42D5AEB2-43FE-467E-B2EF-E0A6E5F21E6F}" presName="hierRoot3" presStyleCnt="0"/>
      <dgm:spPr/>
    </dgm:pt>
    <dgm:pt modelId="{1116A46A-3D1C-4286-ADC8-AAC379CC04B6}" type="pres">
      <dgm:prSet presAssocID="{42D5AEB2-43FE-467E-B2EF-E0A6E5F21E6F}" presName="composite3" presStyleCnt="0"/>
      <dgm:spPr/>
    </dgm:pt>
    <dgm:pt modelId="{DD46DC6A-EAF5-4E56-85D8-5A97D9ECC7FC}" type="pres">
      <dgm:prSet presAssocID="{42D5AEB2-43FE-467E-B2EF-E0A6E5F21E6F}" presName="background3" presStyleLbl="node3" presStyleIdx="5" presStyleCnt="7"/>
      <dgm:spPr/>
    </dgm:pt>
    <dgm:pt modelId="{AF8E357C-E8E8-45A4-8B94-21320896799E}" type="pres">
      <dgm:prSet presAssocID="{42D5AEB2-43FE-467E-B2EF-E0A6E5F21E6F}" presName="text3" presStyleLbl="fgAcc3" presStyleIdx="5" presStyleCnt="7" custScaleX="125022" custScaleY="94100">
        <dgm:presLayoutVars>
          <dgm:chPref val="3"/>
        </dgm:presLayoutVars>
      </dgm:prSet>
      <dgm:spPr/>
    </dgm:pt>
    <dgm:pt modelId="{AA5AB8A5-3180-4043-B242-89AE0BEF7AA2}" type="pres">
      <dgm:prSet presAssocID="{42D5AEB2-43FE-467E-B2EF-E0A6E5F21E6F}" presName="hierChild4" presStyleCnt="0"/>
      <dgm:spPr/>
    </dgm:pt>
    <dgm:pt modelId="{20DACB4A-60FA-45AC-A1A5-1D9C069C8E79}" type="pres">
      <dgm:prSet presAssocID="{A056BF7C-E088-4089-A863-E4FF2EB71F66}" presName="Name17" presStyleLbl="parChTrans1D3" presStyleIdx="6" presStyleCnt="7"/>
      <dgm:spPr/>
    </dgm:pt>
    <dgm:pt modelId="{BB51D24E-5974-4B05-9ED5-0A6388791DA2}" type="pres">
      <dgm:prSet presAssocID="{7BDE508D-F54F-4153-AFEE-5B159B18F467}" presName="hierRoot3" presStyleCnt="0"/>
      <dgm:spPr/>
    </dgm:pt>
    <dgm:pt modelId="{6EB3B099-537D-498C-AFA0-6E60B1CA8419}" type="pres">
      <dgm:prSet presAssocID="{7BDE508D-F54F-4153-AFEE-5B159B18F467}" presName="composite3" presStyleCnt="0"/>
      <dgm:spPr/>
    </dgm:pt>
    <dgm:pt modelId="{CCCF3A5D-A481-4227-978D-96049B9A2437}" type="pres">
      <dgm:prSet presAssocID="{7BDE508D-F54F-4153-AFEE-5B159B18F467}" presName="background3" presStyleLbl="node3" presStyleIdx="6" presStyleCnt="7"/>
      <dgm:spPr/>
    </dgm:pt>
    <dgm:pt modelId="{8A90E45B-819D-47C3-A4FD-F7D4AD0A921C}" type="pres">
      <dgm:prSet presAssocID="{7BDE508D-F54F-4153-AFEE-5B159B18F467}" presName="text3" presStyleLbl="fgAcc3" presStyleIdx="6" presStyleCnt="7">
        <dgm:presLayoutVars>
          <dgm:chPref val="3"/>
        </dgm:presLayoutVars>
      </dgm:prSet>
      <dgm:spPr/>
    </dgm:pt>
    <dgm:pt modelId="{C83063DE-E232-4F43-A363-F4706BF5C237}" type="pres">
      <dgm:prSet presAssocID="{7BDE508D-F54F-4153-AFEE-5B159B18F467}" presName="hierChild4" presStyleCnt="0"/>
      <dgm:spPr/>
    </dgm:pt>
  </dgm:ptLst>
  <dgm:cxnLst>
    <dgm:cxn modelId="{D925C405-F949-4E8C-B079-E8EDBF855F90}" type="presOf" srcId="{1E1265BF-4A10-4083-B18E-BB184648CC8F}" destId="{3CAF9DBF-A4CF-4C3B-BBF2-0592C2364D03}" srcOrd="0" destOrd="0" presId="urn:microsoft.com/office/officeart/2005/8/layout/hierarchy1"/>
    <dgm:cxn modelId="{003B1A10-2D83-4307-856D-77FFE19106F6}" type="presOf" srcId="{E01B69BE-3D73-49BF-A8F2-3EF5C097397A}" destId="{D9B3ED37-B990-43F5-B252-D5F7FB0BAA6B}" srcOrd="0" destOrd="0" presId="urn:microsoft.com/office/officeart/2005/8/layout/hierarchy1"/>
    <dgm:cxn modelId="{3D717410-F156-43E6-A7C1-CA4473770D22}" srcId="{814AAD73-7CB3-41A5-B34E-3E2B93CA662B}" destId="{42D5AEB2-43FE-467E-B2EF-E0A6E5F21E6F}" srcOrd="1" destOrd="0" parTransId="{7023FAE6-59CD-4251-8668-DBAAF3DBA880}" sibTransId="{826D5C4D-96D0-4F9A-B1A9-F6272537070B}"/>
    <dgm:cxn modelId="{1CAEF216-8495-412B-83FF-EA4F0A57EA05}" srcId="{3106F259-0B8D-43C1-9F79-D24A339BB0BC}" destId="{39352367-7354-4CF0-974C-A6A7BB066321}" srcOrd="0" destOrd="0" parTransId="{77BDFB84-7228-4B96-A59D-457C8F9C02E2}" sibTransId="{594F2A28-D8C7-4214-92B5-3701DF863E14}"/>
    <dgm:cxn modelId="{298D7117-F669-4883-BEC5-DD0245E55F2F}" srcId="{1E1265BF-4A10-4083-B18E-BB184648CC8F}" destId="{161DEF0B-5A14-4BE7-A7EF-6605C169C73F}" srcOrd="0" destOrd="0" parTransId="{D4292B18-92F8-45FE-B213-14245139BF59}" sibTransId="{80BB3E95-F002-48A4-BB3E-689DCBD84258}"/>
    <dgm:cxn modelId="{2859B421-A160-49AD-806B-80955BA612C2}" type="presOf" srcId="{46FFCE64-6BFE-42C8-B4AC-2CC1AB4B98F4}" destId="{D61FBFEF-F7DE-480A-B96C-29C4DDCDF879}" srcOrd="0" destOrd="0" presId="urn:microsoft.com/office/officeart/2005/8/layout/hierarchy1"/>
    <dgm:cxn modelId="{2EB47C26-556B-47C0-8391-6CFB9F02413D}" type="presOf" srcId="{D4292B18-92F8-45FE-B213-14245139BF59}" destId="{EB301E53-BE7B-494C-B472-89BA2F32D738}" srcOrd="0" destOrd="0" presId="urn:microsoft.com/office/officeart/2005/8/layout/hierarchy1"/>
    <dgm:cxn modelId="{FFD25934-EE70-46B9-A34E-48213D5F6B52}" type="presOf" srcId="{AFADBD46-9C94-4E2A-812F-AB571F211072}" destId="{C30E3B78-EE9C-4B32-BEE4-B5884C183717}" srcOrd="0" destOrd="0" presId="urn:microsoft.com/office/officeart/2005/8/layout/hierarchy1"/>
    <dgm:cxn modelId="{C2BE963C-8EEE-476D-8593-501524D5CB7D}" type="presOf" srcId="{59F6814D-879F-4EC9-B2B8-31420BF0BD68}" destId="{3079A60F-373C-41BA-8AB4-23E6C10245B4}" srcOrd="0" destOrd="0" presId="urn:microsoft.com/office/officeart/2005/8/layout/hierarchy1"/>
    <dgm:cxn modelId="{EAB2E43E-D2AD-4545-AA98-55A6DCA2720F}" srcId="{39352367-7354-4CF0-974C-A6A7BB066321}" destId="{1E1265BF-4A10-4083-B18E-BB184648CC8F}" srcOrd="1" destOrd="0" parTransId="{E01B69BE-3D73-49BF-A8F2-3EF5C097397A}" sibTransId="{2EE3E942-E5B9-4D94-A7C3-23F2DC4FD6F3}"/>
    <dgm:cxn modelId="{32E2C23F-C4DF-4FB6-9268-60CE643AA207}" type="presOf" srcId="{7023FAE6-59CD-4251-8668-DBAAF3DBA880}" destId="{6FD96B10-713F-4811-AFF7-12C75532AD15}" srcOrd="0" destOrd="0" presId="urn:microsoft.com/office/officeart/2005/8/layout/hierarchy1"/>
    <dgm:cxn modelId="{70DE785B-2A6B-4F77-B77F-B079E8CF4A75}" srcId="{1E1265BF-4A10-4083-B18E-BB184648CC8F}" destId="{476D9CE4-2E89-4643-B9B9-FA685ED293CB}" srcOrd="3" destOrd="0" parTransId="{935E182F-073B-43FB-B85C-BA0C5C455644}" sibTransId="{B1A8E4C7-D5BA-41D8-B799-349D8ADC54E7}"/>
    <dgm:cxn modelId="{F2B6B141-ECBB-4B63-95AF-F93DA2D7160C}" type="presOf" srcId="{814AAD73-7CB3-41A5-B34E-3E2B93CA662B}" destId="{F263B9A3-476B-4371-BE74-DF75C9CFC815}" srcOrd="0" destOrd="0" presId="urn:microsoft.com/office/officeart/2005/8/layout/hierarchy1"/>
    <dgm:cxn modelId="{07FCAF64-4F93-492D-B27A-4605A3925E73}" type="presOf" srcId="{39352367-7354-4CF0-974C-A6A7BB066321}" destId="{8E6E69FA-5DE3-4A1B-835E-B5EAF7626655}" srcOrd="0" destOrd="0" presId="urn:microsoft.com/office/officeart/2005/8/layout/hierarchy1"/>
    <dgm:cxn modelId="{4B0A2365-FDC1-47A9-A5F6-6B6A6D37EAE8}" type="presOf" srcId="{8D891D46-00A2-41DB-B156-BB3382AE48F9}" destId="{D3FE2B5C-6188-4D06-BDAE-3B21004497F6}" srcOrd="0" destOrd="0" presId="urn:microsoft.com/office/officeart/2005/8/layout/hierarchy1"/>
    <dgm:cxn modelId="{A057C74E-17FE-4F90-8978-58DF5A0796A6}" type="presOf" srcId="{BB4A0445-40E8-4C5F-97D5-9E3A5484DC1C}" destId="{A4E07908-9FA4-400C-92C2-02DE1D5FABBC}" srcOrd="0" destOrd="0" presId="urn:microsoft.com/office/officeart/2005/8/layout/hierarchy1"/>
    <dgm:cxn modelId="{A4108E4F-819C-4186-8F8D-46ACA3CA1549}" srcId="{1E1265BF-4A10-4083-B18E-BB184648CC8F}" destId="{BB4A0445-40E8-4C5F-97D5-9E3A5484DC1C}" srcOrd="1" destOrd="0" parTransId="{6269EE5B-6BD4-427B-940E-3A17D6A6B796}" sibTransId="{1C1D40AD-76A4-4C56-9B45-F8EBF21BEA37}"/>
    <dgm:cxn modelId="{C8E35B80-13E2-4CBE-A9B7-304299385DB9}" type="presOf" srcId="{FAC56901-3EAC-4081-B0EE-6919A9BB9FBB}" destId="{2B26E905-E509-4640-A46E-2757375513E5}" srcOrd="0" destOrd="0" presId="urn:microsoft.com/office/officeart/2005/8/layout/hierarchy1"/>
    <dgm:cxn modelId="{67471E94-3FCC-4F51-A365-4F32CBD637E3}" srcId="{814AAD73-7CB3-41A5-B34E-3E2B93CA662B}" destId="{7BDE508D-F54F-4153-AFEE-5B159B18F467}" srcOrd="2" destOrd="0" parTransId="{A056BF7C-E088-4089-A863-E4FF2EB71F66}" sibTransId="{971DD62B-B473-4A79-BB45-14F89EF4B7CC}"/>
    <dgm:cxn modelId="{38FED49D-8BFD-4FF4-A22A-B71CD64368AB}" type="presOf" srcId="{4F7061C0-A2AF-4355-8860-D5BA6A561786}" destId="{87CA168C-3688-4ECF-8F9D-201DC33ED15D}" srcOrd="0" destOrd="0" presId="urn:microsoft.com/office/officeart/2005/8/layout/hierarchy1"/>
    <dgm:cxn modelId="{EBBB6BA1-AA91-49A5-AE6C-13455E61B92E}" type="presOf" srcId="{161DEF0B-5A14-4BE7-A7EF-6605C169C73F}" destId="{833FD1E2-9F3A-40A3-A3E2-EC7397EBC36E}" srcOrd="0" destOrd="0" presId="urn:microsoft.com/office/officeart/2005/8/layout/hierarchy1"/>
    <dgm:cxn modelId="{7956F0B6-2EC9-459F-AB69-D4C3E2A4C0E0}" srcId="{814AAD73-7CB3-41A5-B34E-3E2B93CA662B}" destId="{59F6814D-879F-4EC9-B2B8-31420BF0BD68}" srcOrd="0" destOrd="0" parTransId="{4F7061C0-A2AF-4355-8860-D5BA6A561786}" sibTransId="{311009CC-19E8-4D9E-B654-7CA14722BFC6}"/>
    <dgm:cxn modelId="{A9479DBA-2B46-4194-B8C0-9916B79F9C87}" type="presOf" srcId="{3106F259-0B8D-43C1-9F79-D24A339BB0BC}" destId="{86EAEBB0-A19C-4938-8660-38E477667B3C}" srcOrd="0" destOrd="0" presId="urn:microsoft.com/office/officeart/2005/8/layout/hierarchy1"/>
    <dgm:cxn modelId="{2BB23ABD-D5C3-46F1-931C-C8FA8EB384DC}" type="presOf" srcId="{42D5AEB2-43FE-467E-B2EF-E0A6E5F21E6F}" destId="{AF8E357C-E8E8-45A4-8B94-21320896799E}" srcOrd="0" destOrd="0" presId="urn:microsoft.com/office/officeart/2005/8/layout/hierarchy1"/>
    <dgm:cxn modelId="{0156F1BD-DB41-4541-9F42-2F13AFC310D6}" srcId="{39352367-7354-4CF0-974C-A6A7BB066321}" destId="{814AAD73-7CB3-41A5-B34E-3E2B93CA662B}" srcOrd="2" destOrd="0" parTransId="{8D891D46-00A2-41DB-B156-BB3382AE48F9}" sibTransId="{481970A7-2BFB-4BF2-94D6-0E13C8C88443}"/>
    <dgm:cxn modelId="{022F8DBF-44EF-422F-915E-E02BF8794963}" srcId="{1E1265BF-4A10-4083-B18E-BB184648CC8F}" destId="{AFADBD46-9C94-4E2A-812F-AB571F211072}" srcOrd="2" destOrd="0" parTransId="{46FFCE64-6BFE-42C8-B4AC-2CC1AB4B98F4}" sibTransId="{31CD6D54-66DA-4F35-86EF-0817458C917F}"/>
    <dgm:cxn modelId="{79430BCB-A580-4E27-A787-2E43D76D07CC}" type="presOf" srcId="{935E182F-073B-43FB-B85C-BA0C5C455644}" destId="{F083846D-2E1D-44F6-B91C-63E5AE9E3C1B}" srcOrd="0" destOrd="0" presId="urn:microsoft.com/office/officeart/2005/8/layout/hierarchy1"/>
    <dgm:cxn modelId="{848748D3-5497-467E-9A67-608DB0D8DBC3}" srcId="{39352367-7354-4CF0-974C-A6A7BB066321}" destId="{FAC56901-3EAC-4081-B0EE-6919A9BB9FBB}" srcOrd="0" destOrd="0" parTransId="{91ABBAFE-2225-4519-BCFD-B25DD89F403D}" sibTransId="{BF4623B7-9CD9-43F5-A892-28D21E9442FF}"/>
    <dgm:cxn modelId="{3FFB4DE6-9DA3-4EB6-8C1F-A3B76851B497}" type="presOf" srcId="{476D9CE4-2E89-4643-B9B9-FA685ED293CB}" destId="{E647AC38-FFA8-4BA0-983C-46EC44D1B374}" srcOrd="0" destOrd="0" presId="urn:microsoft.com/office/officeart/2005/8/layout/hierarchy1"/>
    <dgm:cxn modelId="{4BB9B7E7-870D-4F50-AE67-167A544D932C}" type="presOf" srcId="{A056BF7C-E088-4089-A863-E4FF2EB71F66}" destId="{20DACB4A-60FA-45AC-A1A5-1D9C069C8E79}" srcOrd="0" destOrd="0" presId="urn:microsoft.com/office/officeart/2005/8/layout/hierarchy1"/>
    <dgm:cxn modelId="{752113EA-41DD-47DE-9FD2-AB3144C47414}" type="presOf" srcId="{6269EE5B-6BD4-427B-940E-3A17D6A6B796}" destId="{EA5A9626-E740-4614-B9DF-17ECF63ABC2C}" srcOrd="0" destOrd="0" presId="urn:microsoft.com/office/officeart/2005/8/layout/hierarchy1"/>
    <dgm:cxn modelId="{C34A97EA-84DE-4193-A73A-4047534FBDE4}" type="presOf" srcId="{91ABBAFE-2225-4519-BCFD-B25DD89F403D}" destId="{68B11451-7204-4228-A102-FB63C059D556}" srcOrd="0" destOrd="0" presId="urn:microsoft.com/office/officeart/2005/8/layout/hierarchy1"/>
    <dgm:cxn modelId="{22E8BAF3-BCA4-4F16-9AE2-934C4938310A}" type="presOf" srcId="{7BDE508D-F54F-4153-AFEE-5B159B18F467}" destId="{8A90E45B-819D-47C3-A4FD-F7D4AD0A921C}" srcOrd="0" destOrd="0" presId="urn:microsoft.com/office/officeart/2005/8/layout/hierarchy1"/>
    <dgm:cxn modelId="{7CE22B7A-AA6A-4A3C-9D20-EEE860737D5A}" type="presParOf" srcId="{86EAEBB0-A19C-4938-8660-38E477667B3C}" destId="{17800973-EE51-4C92-BACC-6CF4E3E26390}" srcOrd="0" destOrd="0" presId="urn:microsoft.com/office/officeart/2005/8/layout/hierarchy1"/>
    <dgm:cxn modelId="{EAEC3B08-3866-4823-A443-59FF9E8F8103}" type="presParOf" srcId="{17800973-EE51-4C92-BACC-6CF4E3E26390}" destId="{532833F0-2C8E-4149-B3F0-22E085814D34}" srcOrd="0" destOrd="0" presId="urn:microsoft.com/office/officeart/2005/8/layout/hierarchy1"/>
    <dgm:cxn modelId="{0A8E77BE-93CE-4E57-AB95-913AEA1E85B4}" type="presParOf" srcId="{532833F0-2C8E-4149-B3F0-22E085814D34}" destId="{78B1EA90-C873-4A13-9C5B-1419CF78C3AC}" srcOrd="0" destOrd="0" presId="urn:microsoft.com/office/officeart/2005/8/layout/hierarchy1"/>
    <dgm:cxn modelId="{83EA64A5-5C8B-4158-AE53-681249F9E600}" type="presParOf" srcId="{532833F0-2C8E-4149-B3F0-22E085814D34}" destId="{8E6E69FA-5DE3-4A1B-835E-B5EAF7626655}" srcOrd="1" destOrd="0" presId="urn:microsoft.com/office/officeart/2005/8/layout/hierarchy1"/>
    <dgm:cxn modelId="{760522AD-C260-499E-B0C4-E7653C1540D1}" type="presParOf" srcId="{17800973-EE51-4C92-BACC-6CF4E3E26390}" destId="{1A9A0AE3-8CF0-4EF9-999F-D2BD3A8A1756}" srcOrd="1" destOrd="0" presId="urn:microsoft.com/office/officeart/2005/8/layout/hierarchy1"/>
    <dgm:cxn modelId="{125EA3F7-DF03-418C-9ECB-384392FD0E45}" type="presParOf" srcId="{1A9A0AE3-8CF0-4EF9-999F-D2BD3A8A1756}" destId="{68B11451-7204-4228-A102-FB63C059D556}" srcOrd="0" destOrd="0" presId="urn:microsoft.com/office/officeart/2005/8/layout/hierarchy1"/>
    <dgm:cxn modelId="{0F03CC2A-3D19-4DF7-8C08-BC4C9490D37B}" type="presParOf" srcId="{1A9A0AE3-8CF0-4EF9-999F-D2BD3A8A1756}" destId="{ADBDD0D6-9A72-4451-9ADE-3A1EDB10E3C7}" srcOrd="1" destOrd="0" presId="urn:microsoft.com/office/officeart/2005/8/layout/hierarchy1"/>
    <dgm:cxn modelId="{912F76C3-3C0D-498E-A9DE-7E1E26748A89}" type="presParOf" srcId="{ADBDD0D6-9A72-4451-9ADE-3A1EDB10E3C7}" destId="{FEFAB3CD-1C1D-40D4-A6A6-B562F3D050DA}" srcOrd="0" destOrd="0" presId="urn:microsoft.com/office/officeart/2005/8/layout/hierarchy1"/>
    <dgm:cxn modelId="{040B14E9-FBBA-4827-B8CC-C3BD2531B862}" type="presParOf" srcId="{FEFAB3CD-1C1D-40D4-A6A6-B562F3D050DA}" destId="{163C037A-FA86-4894-88E2-C702FE8CCD22}" srcOrd="0" destOrd="0" presId="urn:microsoft.com/office/officeart/2005/8/layout/hierarchy1"/>
    <dgm:cxn modelId="{105C44CC-6D61-4B07-949E-D88B7CB584C3}" type="presParOf" srcId="{FEFAB3CD-1C1D-40D4-A6A6-B562F3D050DA}" destId="{2B26E905-E509-4640-A46E-2757375513E5}" srcOrd="1" destOrd="0" presId="urn:microsoft.com/office/officeart/2005/8/layout/hierarchy1"/>
    <dgm:cxn modelId="{747BAEEF-B9CE-4401-9D23-6B5220FB35CB}" type="presParOf" srcId="{ADBDD0D6-9A72-4451-9ADE-3A1EDB10E3C7}" destId="{FF2F5911-7CBE-4FF9-BDAD-EA4AD4846400}" srcOrd="1" destOrd="0" presId="urn:microsoft.com/office/officeart/2005/8/layout/hierarchy1"/>
    <dgm:cxn modelId="{34789B9A-1BFE-4480-93AC-F944B92B47AF}" type="presParOf" srcId="{1A9A0AE3-8CF0-4EF9-999F-D2BD3A8A1756}" destId="{D9B3ED37-B990-43F5-B252-D5F7FB0BAA6B}" srcOrd="2" destOrd="0" presId="urn:microsoft.com/office/officeart/2005/8/layout/hierarchy1"/>
    <dgm:cxn modelId="{1C17EADA-8F9C-4387-96BF-D8DCCC83A890}" type="presParOf" srcId="{1A9A0AE3-8CF0-4EF9-999F-D2BD3A8A1756}" destId="{C5D49ED2-9FB5-4859-9BA4-ED600C9FBB2C}" srcOrd="3" destOrd="0" presId="urn:microsoft.com/office/officeart/2005/8/layout/hierarchy1"/>
    <dgm:cxn modelId="{3A09FE11-C65E-4E7B-9C8A-BD8DB9581763}" type="presParOf" srcId="{C5D49ED2-9FB5-4859-9BA4-ED600C9FBB2C}" destId="{5402780C-4306-42F6-A8A8-A15C486B3AC2}" srcOrd="0" destOrd="0" presId="urn:microsoft.com/office/officeart/2005/8/layout/hierarchy1"/>
    <dgm:cxn modelId="{39AC84CF-946C-44D3-AEB1-C5DD74405A3D}" type="presParOf" srcId="{5402780C-4306-42F6-A8A8-A15C486B3AC2}" destId="{ACD163C9-0B36-484A-A992-864BC416764E}" srcOrd="0" destOrd="0" presId="urn:microsoft.com/office/officeart/2005/8/layout/hierarchy1"/>
    <dgm:cxn modelId="{39D7C92F-111E-41A2-AC65-F8B4FFB0215D}" type="presParOf" srcId="{5402780C-4306-42F6-A8A8-A15C486B3AC2}" destId="{3CAF9DBF-A4CF-4C3B-BBF2-0592C2364D03}" srcOrd="1" destOrd="0" presId="urn:microsoft.com/office/officeart/2005/8/layout/hierarchy1"/>
    <dgm:cxn modelId="{ECAA16E1-A273-4430-83AF-DB2D5F4BDD9F}" type="presParOf" srcId="{C5D49ED2-9FB5-4859-9BA4-ED600C9FBB2C}" destId="{E0DFEE8E-84A0-4183-9BAF-01372EC76463}" srcOrd="1" destOrd="0" presId="urn:microsoft.com/office/officeart/2005/8/layout/hierarchy1"/>
    <dgm:cxn modelId="{3156B3E5-E1D0-4C98-97FD-57646E6E6D5E}" type="presParOf" srcId="{E0DFEE8E-84A0-4183-9BAF-01372EC76463}" destId="{EB301E53-BE7B-494C-B472-89BA2F32D738}" srcOrd="0" destOrd="0" presId="urn:microsoft.com/office/officeart/2005/8/layout/hierarchy1"/>
    <dgm:cxn modelId="{04D991C4-FDCF-453E-8D96-7A9EC6890093}" type="presParOf" srcId="{E0DFEE8E-84A0-4183-9BAF-01372EC76463}" destId="{7677A431-7506-4242-B89A-CD01C2E940B5}" srcOrd="1" destOrd="0" presId="urn:microsoft.com/office/officeart/2005/8/layout/hierarchy1"/>
    <dgm:cxn modelId="{54A2F647-2760-4472-B5E5-42EC99CD7DFA}" type="presParOf" srcId="{7677A431-7506-4242-B89A-CD01C2E940B5}" destId="{DC2E81DF-8374-46D9-A269-B161CE35A49D}" srcOrd="0" destOrd="0" presId="urn:microsoft.com/office/officeart/2005/8/layout/hierarchy1"/>
    <dgm:cxn modelId="{8FED2F23-2242-45E0-BF19-F787E699796C}" type="presParOf" srcId="{DC2E81DF-8374-46D9-A269-B161CE35A49D}" destId="{222BDB76-18FF-4E32-8C91-FA6043A69FA7}" srcOrd="0" destOrd="0" presId="urn:microsoft.com/office/officeart/2005/8/layout/hierarchy1"/>
    <dgm:cxn modelId="{C37D1B9A-CB15-4BF2-B062-ABE1AB3AF440}" type="presParOf" srcId="{DC2E81DF-8374-46D9-A269-B161CE35A49D}" destId="{833FD1E2-9F3A-40A3-A3E2-EC7397EBC36E}" srcOrd="1" destOrd="0" presId="urn:microsoft.com/office/officeart/2005/8/layout/hierarchy1"/>
    <dgm:cxn modelId="{985A0EE6-83AD-4D14-8985-5DA86DE42300}" type="presParOf" srcId="{7677A431-7506-4242-B89A-CD01C2E940B5}" destId="{2BFFEDA2-1F35-4ED8-BCFB-7615CF4AA318}" srcOrd="1" destOrd="0" presId="urn:microsoft.com/office/officeart/2005/8/layout/hierarchy1"/>
    <dgm:cxn modelId="{EF1ACCFB-D8C5-427E-8739-53C0D05A2AD1}" type="presParOf" srcId="{E0DFEE8E-84A0-4183-9BAF-01372EC76463}" destId="{EA5A9626-E740-4614-B9DF-17ECF63ABC2C}" srcOrd="2" destOrd="0" presId="urn:microsoft.com/office/officeart/2005/8/layout/hierarchy1"/>
    <dgm:cxn modelId="{72575143-FD0B-453D-892B-8BB52B74102E}" type="presParOf" srcId="{E0DFEE8E-84A0-4183-9BAF-01372EC76463}" destId="{27600638-DFAE-4561-92D0-5230BB906E3C}" srcOrd="3" destOrd="0" presId="urn:microsoft.com/office/officeart/2005/8/layout/hierarchy1"/>
    <dgm:cxn modelId="{2348F332-B2DD-4128-8D10-30532FE9B7A3}" type="presParOf" srcId="{27600638-DFAE-4561-92D0-5230BB906E3C}" destId="{253D45F6-20F4-480D-8429-50D5CF08B19E}" srcOrd="0" destOrd="0" presId="urn:microsoft.com/office/officeart/2005/8/layout/hierarchy1"/>
    <dgm:cxn modelId="{A0E1BFC0-B085-4598-A221-DDC088E5829F}" type="presParOf" srcId="{253D45F6-20F4-480D-8429-50D5CF08B19E}" destId="{D5A19720-2333-4C63-95ED-BA4DE7FCD541}" srcOrd="0" destOrd="0" presId="urn:microsoft.com/office/officeart/2005/8/layout/hierarchy1"/>
    <dgm:cxn modelId="{A6F671E7-68B4-4100-84D7-5662D8690A8E}" type="presParOf" srcId="{253D45F6-20F4-480D-8429-50D5CF08B19E}" destId="{A4E07908-9FA4-400C-92C2-02DE1D5FABBC}" srcOrd="1" destOrd="0" presId="urn:microsoft.com/office/officeart/2005/8/layout/hierarchy1"/>
    <dgm:cxn modelId="{191ABAC2-62BD-4DFF-9BF1-64F2F62159A1}" type="presParOf" srcId="{27600638-DFAE-4561-92D0-5230BB906E3C}" destId="{CD9D3421-EC52-46A4-B8BC-F77897BC6667}" srcOrd="1" destOrd="0" presId="urn:microsoft.com/office/officeart/2005/8/layout/hierarchy1"/>
    <dgm:cxn modelId="{D4136199-908E-43AD-ADF9-D6CECAE6BAF2}" type="presParOf" srcId="{E0DFEE8E-84A0-4183-9BAF-01372EC76463}" destId="{D61FBFEF-F7DE-480A-B96C-29C4DDCDF879}" srcOrd="4" destOrd="0" presId="urn:microsoft.com/office/officeart/2005/8/layout/hierarchy1"/>
    <dgm:cxn modelId="{122F6805-17A5-4D47-AF68-2772B4B48289}" type="presParOf" srcId="{E0DFEE8E-84A0-4183-9BAF-01372EC76463}" destId="{009E4C7C-FBE7-40AE-BEFC-44A2E75DE037}" srcOrd="5" destOrd="0" presId="urn:microsoft.com/office/officeart/2005/8/layout/hierarchy1"/>
    <dgm:cxn modelId="{CE2FB721-80DF-4B8A-B07B-47A85DD2B3B2}" type="presParOf" srcId="{009E4C7C-FBE7-40AE-BEFC-44A2E75DE037}" destId="{FA2C49FA-A553-40C0-B9D8-D90224A11C0B}" srcOrd="0" destOrd="0" presId="urn:microsoft.com/office/officeart/2005/8/layout/hierarchy1"/>
    <dgm:cxn modelId="{4F93A74F-9E31-4F9D-B344-A743CD982BE6}" type="presParOf" srcId="{FA2C49FA-A553-40C0-B9D8-D90224A11C0B}" destId="{80E851DA-0D89-41BB-B613-63587207337C}" srcOrd="0" destOrd="0" presId="urn:microsoft.com/office/officeart/2005/8/layout/hierarchy1"/>
    <dgm:cxn modelId="{DFE4922D-09DD-4BA3-8330-1DA5377B5AFD}" type="presParOf" srcId="{FA2C49FA-A553-40C0-B9D8-D90224A11C0B}" destId="{C30E3B78-EE9C-4B32-BEE4-B5884C183717}" srcOrd="1" destOrd="0" presId="urn:microsoft.com/office/officeart/2005/8/layout/hierarchy1"/>
    <dgm:cxn modelId="{E01F500B-DA1F-4C32-8F68-CB758A95E3D9}" type="presParOf" srcId="{009E4C7C-FBE7-40AE-BEFC-44A2E75DE037}" destId="{2C08D706-0DD3-4E12-B692-24FFFBD6C808}" srcOrd="1" destOrd="0" presId="urn:microsoft.com/office/officeart/2005/8/layout/hierarchy1"/>
    <dgm:cxn modelId="{ADDA9FA9-7809-4A4C-9EE9-70335515A67F}" type="presParOf" srcId="{E0DFEE8E-84A0-4183-9BAF-01372EC76463}" destId="{F083846D-2E1D-44F6-B91C-63E5AE9E3C1B}" srcOrd="6" destOrd="0" presId="urn:microsoft.com/office/officeart/2005/8/layout/hierarchy1"/>
    <dgm:cxn modelId="{2651F106-0989-48BA-99A5-154C0409B908}" type="presParOf" srcId="{E0DFEE8E-84A0-4183-9BAF-01372EC76463}" destId="{87240799-12A7-48C2-B416-23BC57AED8EE}" srcOrd="7" destOrd="0" presId="urn:microsoft.com/office/officeart/2005/8/layout/hierarchy1"/>
    <dgm:cxn modelId="{4416B963-4CAE-4B38-8D1B-A0AF39936C6D}" type="presParOf" srcId="{87240799-12A7-48C2-B416-23BC57AED8EE}" destId="{F0999E46-4F95-44D2-8B11-902C25D408A2}" srcOrd="0" destOrd="0" presId="urn:microsoft.com/office/officeart/2005/8/layout/hierarchy1"/>
    <dgm:cxn modelId="{B1AD6F73-733F-4A90-B67A-C85C495D08E7}" type="presParOf" srcId="{F0999E46-4F95-44D2-8B11-902C25D408A2}" destId="{AEFAE805-60E3-451F-81EF-671B6D38FF05}" srcOrd="0" destOrd="0" presId="urn:microsoft.com/office/officeart/2005/8/layout/hierarchy1"/>
    <dgm:cxn modelId="{09298A41-F288-4734-BBAA-A5038B556AB7}" type="presParOf" srcId="{F0999E46-4F95-44D2-8B11-902C25D408A2}" destId="{E647AC38-FFA8-4BA0-983C-46EC44D1B374}" srcOrd="1" destOrd="0" presId="urn:microsoft.com/office/officeart/2005/8/layout/hierarchy1"/>
    <dgm:cxn modelId="{10C30F15-398E-406E-9B2B-677FAADC815D}" type="presParOf" srcId="{87240799-12A7-48C2-B416-23BC57AED8EE}" destId="{1BB3E52A-24FE-45C7-9CCA-9EBAEE66A9BA}" srcOrd="1" destOrd="0" presId="urn:microsoft.com/office/officeart/2005/8/layout/hierarchy1"/>
    <dgm:cxn modelId="{2247C40B-BF82-45C5-AC40-AE9B181B3291}" type="presParOf" srcId="{1A9A0AE3-8CF0-4EF9-999F-D2BD3A8A1756}" destId="{D3FE2B5C-6188-4D06-BDAE-3B21004497F6}" srcOrd="4" destOrd="0" presId="urn:microsoft.com/office/officeart/2005/8/layout/hierarchy1"/>
    <dgm:cxn modelId="{58F33FCD-E4B1-4AD1-9A44-97D551D0C27A}" type="presParOf" srcId="{1A9A0AE3-8CF0-4EF9-999F-D2BD3A8A1756}" destId="{5D02ABF3-49BB-45C3-BFB0-4C292346E0A0}" srcOrd="5" destOrd="0" presId="urn:microsoft.com/office/officeart/2005/8/layout/hierarchy1"/>
    <dgm:cxn modelId="{BA664CF2-55E0-432B-8A52-60BE3B450EB0}" type="presParOf" srcId="{5D02ABF3-49BB-45C3-BFB0-4C292346E0A0}" destId="{63CE6E58-54D2-49DC-B211-C3F1B0D492DB}" srcOrd="0" destOrd="0" presId="urn:microsoft.com/office/officeart/2005/8/layout/hierarchy1"/>
    <dgm:cxn modelId="{D1CBC2D3-9306-4E72-BF55-C9F32A844882}" type="presParOf" srcId="{63CE6E58-54D2-49DC-B211-C3F1B0D492DB}" destId="{E2B60AFB-10AA-4010-9A9A-438FE65BBA61}" srcOrd="0" destOrd="0" presId="urn:microsoft.com/office/officeart/2005/8/layout/hierarchy1"/>
    <dgm:cxn modelId="{B0192040-837F-4A24-9CE0-A00DA870DEAB}" type="presParOf" srcId="{63CE6E58-54D2-49DC-B211-C3F1B0D492DB}" destId="{F263B9A3-476B-4371-BE74-DF75C9CFC815}" srcOrd="1" destOrd="0" presId="urn:microsoft.com/office/officeart/2005/8/layout/hierarchy1"/>
    <dgm:cxn modelId="{8B55D49F-0BE3-4992-BD19-7FC3E06D55F2}" type="presParOf" srcId="{5D02ABF3-49BB-45C3-BFB0-4C292346E0A0}" destId="{F21FEDCA-B26B-4875-B17E-745C8EBD2BE1}" srcOrd="1" destOrd="0" presId="urn:microsoft.com/office/officeart/2005/8/layout/hierarchy1"/>
    <dgm:cxn modelId="{F4C950AA-C638-4DE5-A362-7F10434ABAD0}" type="presParOf" srcId="{F21FEDCA-B26B-4875-B17E-745C8EBD2BE1}" destId="{87CA168C-3688-4ECF-8F9D-201DC33ED15D}" srcOrd="0" destOrd="0" presId="urn:microsoft.com/office/officeart/2005/8/layout/hierarchy1"/>
    <dgm:cxn modelId="{9AD56BA8-0CD5-439F-91F1-AAD7D98DB64A}" type="presParOf" srcId="{F21FEDCA-B26B-4875-B17E-745C8EBD2BE1}" destId="{61D41CC8-66F0-4507-AB90-2FFB8B65DBA6}" srcOrd="1" destOrd="0" presId="urn:microsoft.com/office/officeart/2005/8/layout/hierarchy1"/>
    <dgm:cxn modelId="{C0E3B86C-FC44-4C65-B0D5-4A3775852B6E}" type="presParOf" srcId="{61D41CC8-66F0-4507-AB90-2FFB8B65DBA6}" destId="{C0C0668A-3B9B-44DE-A4B4-DA7D518B6D93}" srcOrd="0" destOrd="0" presId="urn:microsoft.com/office/officeart/2005/8/layout/hierarchy1"/>
    <dgm:cxn modelId="{61F66971-B86C-468E-B5C7-DBDAA3D43B1A}" type="presParOf" srcId="{C0C0668A-3B9B-44DE-A4B4-DA7D518B6D93}" destId="{3B31AA10-E086-4B6D-9964-2A2E801ABF5F}" srcOrd="0" destOrd="0" presId="urn:microsoft.com/office/officeart/2005/8/layout/hierarchy1"/>
    <dgm:cxn modelId="{72928D96-92F1-400D-88E2-BD1EA3F269FF}" type="presParOf" srcId="{C0C0668A-3B9B-44DE-A4B4-DA7D518B6D93}" destId="{3079A60F-373C-41BA-8AB4-23E6C10245B4}" srcOrd="1" destOrd="0" presId="urn:microsoft.com/office/officeart/2005/8/layout/hierarchy1"/>
    <dgm:cxn modelId="{7EDE1A71-7A7E-474A-BEB5-0ADDBE68F486}" type="presParOf" srcId="{61D41CC8-66F0-4507-AB90-2FFB8B65DBA6}" destId="{EC59C738-730D-466D-BE2D-C5F648D2D2A2}" srcOrd="1" destOrd="0" presId="urn:microsoft.com/office/officeart/2005/8/layout/hierarchy1"/>
    <dgm:cxn modelId="{062570F6-7E32-4FE2-8379-79E783121FA0}" type="presParOf" srcId="{F21FEDCA-B26B-4875-B17E-745C8EBD2BE1}" destId="{6FD96B10-713F-4811-AFF7-12C75532AD15}" srcOrd="2" destOrd="0" presId="urn:microsoft.com/office/officeart/2005/8/layout/hierarchy1"/>
    <dgm:cxn modelId="{16D0B8B8-F23F-4374-92D0-ECA2DFB918D7}" type="presParOf" srcId="{F21FEDCA-B26B-4875-B17E-745C8EBD2BE1}" destId="{1230E38C-DAE3-4C2D-83DA-7F6552B660E8}" srcOrd="3" destOrd="0" presId="urn:microsoft.com/office/officeart/2005/8/layout/hierarchy1"/>
    <dgm:cxn modelId="{6775C1F5-93C1-4F91-8C49-08E8257C1B5E}" type="presParOf" srcId="{1230E38C-DAE3-4C2D-83DA-7F6552B660E8}" destId="{1116A46A-3D1C-4286-ADC8-AAC379CC04B6}" srcOrd="0" destOrd="0" presId="urn:microsoft.com/office/officeart/2005/8/layout/hierarchy1"/>
    <dgm:cxn modelId="{42452399-DF43-4B91-B13D-586561A0C11F}" type="presParOf" srcId="{1116A46A-3D1C-4286-ADC8-AAC379CC04B6}" destId="{DD46DC6A-EAF5-4E56-85D8-5A97D9ECC7FC}" srcOrd="0" destOrd="0" presId="urn:microsoft.com/office/officeart/2005/8/layout/hierarchy1"/>
    <dgm:cxn modelId="{20AE6994-F8D8-4E77-8D7B-B9247260EC59}" type="presParOf" srcId="{1116A46A-3D1C-4286-ADC8-AAC379CC04B6}" destId="{AF8E357C-E8E8-45A4-8B94-21320896799E}" srcOrd="1" destOrd="0" presId="urn:microsoft.com/office/officeart/2005/8/layout/hierarchy1"/>
    <dgm:cxn modelId="{2172D70D-67BC-4D5E-8AEC-120D1ABD47E3}" type="presParOf" srcId="{1230E38C-DAE3-4C2D-83DA-7F6552B660E8}" destId="{AA5AB8A5-3180-4043-B242-89AE0BEF7AA2}" srcOrd="1" destOrd="0" presId="urn:microsoft.com/office/officeart/2005/8/layout/hierarchy1"/>
    <dgm:cxn modelId="{5F62E75D-17A5-4450-8067-459F157FEB7F}" type="presParOf" srcId="{F21FEDCA-B26B-4875-B17E-745C8EBD2BE1}" destId="{20DACB4A-60FA-45AC-A1A5-1D9C069C8E79}" srcOrd="4" destOrd="0" presId="urn:microsoft.com/office/officeart/2005/8/layout/hierarchy1"/>
    <dgm:cxn modelId="{46BAE2A6-A14C-4712-9F10-32918A5EB9B0}" type="presParOf" srcId="{F21FEDCA-B26B-4875-B17E-745C8EBD2BE1}" destId="{BB51D24E-5974-4B05-9ED5-0A6388791DA2}" srcOrd="5" destOrd="0" presId="urn:microsoft.com/office/officeart/2005/8/layout/hierarchy1"/>
    <dgm:cxn modelId="{3E991D0D-A0A2-4E71-A6BC-8F377B205F86}" type="presParOf" srcId="{BB51D24E-5974-4B05-9ED5-0A6388791DA2}" destId="{6EB3B099-537D-498C-AFA0-6E60B1CA8419}" srcOrd="0" destOrd="0" presId="urn:microsoft.com/office/officeart/2005/8/layout/hierarchy1"/>
    <dgm:cxn modelId="{F0C40714-245D-4DAC-875F-CCE11F13E14E}" type="presParOf" srcId="{6EB3B099-537D-498C-AFA0-6E60B1CA8419}" destId="{CCCF3A5D-A481-4227-978D-96049B9A2437}" srcOrd="0" destOrd="0" presId="urn:microsoft.com/office/officeart/2005/8/layout/hierarchy1"/>
    <dgm:cxn modelId="{5D81389D-B1FE-42D6-AAEB-09EFC18C53BE}" type="presParOf" srcId="{6EB3B099-537D-498C-AFA0-6E60B1CA8419}" destId="{8A90E45B-819D-47C3-A4FD-F7D4AD0A921C}" srcOrd="1" destOrd="0" presId="urn:microsoft.com/office/officeart/2005/8/layout/hierarchy1"/>
    <dgm:cxn modelId="{B7D10651-1F83-42EA-AA8C-179B0D9A1CDC}" type="presParOf" srcId="{BB51D24E-5974-4B05-9ED5-0A6388791DA2}" destId="{C83063DE-E232-4F43-A363-F4706BF5C23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DACB4A-60FA-45AC-A1A5-1D9C069C8E79}">
      <dsp:nvSpPr>
        <dsp:cNvPr id="0" name=""/>
        <dsp:cNvSpPr/>
      </dsp:nvSpPr>
      <dsp:spPr>
        <a:xfrm>
          <a:off x="8407052" y="2977764"/>
          <a:ext cx="1579632" cy="3510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343"/>
              </a:lnTo>
              <a:lnTo>
                <a:pt x="1579632" y="243343"/>
              </a:lnTo>
              <a:lnTo>
                <a:pt x="1579632" y="351069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D96B10-713F-4811-AFF7-12C75532AD15}">
      <dsp:nvSpPr>
        <dsp:cNvPr id="0" name=""/>
        <dsp:cNvSpPr/>
      </dsp:nvSpPr>
      <dsp:spPr>
        <a:xfrm>
          <a:off x="8361332" y="2977764"/>
          <a:ext cx="91440" cy="3510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343"/>
              </a:lnTo>
              <a:lnTo>
                <a:pt x="58592" y="243343"/>
              </a:lnTo>
              <a:lnTo>
                <a:pt x="58592" y="351069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A168C-3688-4ECF-8F9D-201DC33ED15D}">
      <dsp:nvSpPr>
        <dsp:cNvPr id="0" name=""/>
        <dsp:cNvSpPr/>
      </dsp:nvSpPr>
      <dsp:spPr>
        <a:xfrm>
          <a:off x="6853165" y="2977764"/>
          <a:ext cx="1553886" cy="351069"/>
        </a:xfrm>
        <a:custGeom>
          <a:avLst/>
          <a:gdLst/>
          <a:ahLst/>
          <a:cxnLst/>
          <a:rect l="0" t="0" r="0" b="0"/>
          <a:pathLst>
            <a:path>
              <a:moveTo>
                <a:pt x="1553886" y="0"/>
              </a:moveTo>
              <a:lnTo>
                <a:pt x="1553886" y="243343"/>
              </a:lnTo>
              <a:lnTo>
                <a:pt x="0" y="243343"/>
              </a:lnTo>
              <a:lnTo>
                <a:pt x="0" y="351069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E2B5C-6188-4D06-BDAE-3B21004497F6}">
      <dsp:nvSpPr>
        <dsp:cNvPr id="0" name=""/>
        <dsp:cNvSpPr/>
      </dsp:nvSpPr>
      <dsp:spPr>
        <a:xfrm>
          <a:off x="4891985" y="1914020"/>
          <a:ext cx="3515066" cy="325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601"/>
              </a:lnTo>
              <a:lnTo>
                <a:pt x="3515066" y="217601"/>
              </a:lnTo>
              <a:lnTo>
                <a:pt x="3515066" y="3253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83846D-2E1D-44F6-B91C-63E5AE9E3C1B}">
      <dsp:nvSpPr>
        <dsp:cNvPr id="0" name=""/>
        <dsp:cNvSpPr/>
      </dsp:nvSpPr>
      <dsp:spPr>
        <a:xfrm>
          <a:off x="3009171" y="2990635"/>
          <a:ext cx="2422719" cy="3381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472"/>
              </a:lnTo>
              <a:lnTo>
                <a:pt x="2422719" y="230472"/>
              </a:lnTo>
              <a:lnTo>
                <a:pt x="2422719" y="338198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1FBFEF-F7DE-480A-B96C-29C4DDCDF879}">
      <dsp:nvSpPr>
        <dsp:cNvPr id="0" name=""/>
        <dsp:cNvSpPr/>
      </dsp:nvSpPr>
      <dsp:spPr>
        <a:xfrm>
          <a:off x="3009171" y="2990635"/>
          <a:ext cx="1001445" cy="3381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472"/>
              </a:lnTo>
              <a:lnTo>
                <a:pt x="1001445" y="230472"/>
              </a:lnTo>
              <a:lnTo>
                <a:pt x="1001445" y="338198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5A9626-E740-4614-B9DF-17ECF63ABC2C}">
      <dsp:nvSpPr>
        <dsp:cNvPr id="0" name=""/>
        <dsp:cNvSpPr/>
      </dsp:nvSpPr>
      <dsp:spPr>
        <a:xfrm>
          <a:off x="2298534" y="2990635"/>
          <a:ext cx="710637" cy="338198"/>
        </a:xfrm>
        <a:custGeom>
          <a:avLst/>
          <a:gdLst/>
          <a:ahLst/>
          <a:cxnLst/>
          <a:rect l="0" t="0" r="0" b="0"/>
          <a:pathLst>
            <a:path>
              <a:moveTo>
                <a:pt x="710637" y="0"/>
              </a:moveTo>
              <a:lnTo>
                <a:pt x="710637" y="230472"/>
              </a:lnTo>
              <a:lnTo>
                <a:pt x="0" y="230472"/>
              </a:lnTo>
              <a:lnTo>
                <a:pt x="0" y="338198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301E53-BE7B-494C-B472-89BA2F32D738}">
      <dsp:nvSpPr>
        <dsp:cNvPr id="0" name=""/>
        <dsp:cNvSpPr/>
      </dsp:nvSpPr>
      <dsp:spPr>
        <a:xfrm>
          <a:off x="586451" y="2990635"/>
          <a:ext cx="2422719" cy="338198"/>
        </a:xfrm>
        <a:custGeom>
          <a:avLst/>
          <a:gdLst/>
          <a:ahLst/>
          <a:cxnLst/>
          <a:rect l="0" t="0" r="0" b="0"/>
          <a:pathLst>
            <a:path>
              <a:moveTo>
                <a:pt x="2422719" y="0"/>
              </a:moveTo>
              <a:lnTo>
                <a:pt x="2422719" y="230472"/>
              </a:lnTo>
              <a:lnTo>
                <a:pt x="0" y="230472"/>
              </a:lnTo>
              <a:lnTo>
                <a:pt x="0" y="338198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B3ED37-B990-43F5-B252-D5F7FB0BAA6B}">
      <dsp:nvSpPr>
        <dsp:cNvPr id="0" name=""/>
        <dsp:cNvSpPr/>
      </dsp:nvSpPr>
      <dsp:spPr>
        <a:xfrm>
          <a:off x="3009171" y="1914020"/>
          <a:ext cx="1882814" cy="338198"/>
        </a:xfrm>
        <a:custGeom>
          <a:avLst/>
          <a:gdLst/>
          <a:ahLst/>
          <a:cxnLst/>
          <a:rect l="0" t="0" r="0" b="0"/>
          <a:pathLst>
            <a:path>
              <a:moveTo>
                <a:pt x="1882814" y="0"/>
              </a:moveTo>
              <a:lnTo>
                <a:pt x="1882814" y="230472"/>
              </a:lnTo>
              <a:lnTo>
                <a:pt x="0" y="230472"/>
              </a:lnTo>
              <a:lnTo>
                <a:pt x="0" y="33819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B11451-7204-4228-A102-FB63C059D556}">
      <dsp:nvSpPr>
        <dsp:cNvPr id="0" name=""/>
        <dsp:cNvSpPr/>
      </dsp:nvSpPr>
      <dsp:spPr>
        <a:xfrm>
          <a:off x="1475971" y="1914020"/>
          <a:ext cx="3416014" cy="338198"/>
        </a:xfrm>
        <a:custGeom>
          <a:avLst/>
          <a:gdLst/>
          <a:ahLst/>
          <a:cxnLst/>
          <a:rect l="0" t="0" r="0" b="0"/>
          <a:pathLst>
            <a:path>
              <a:moveTo>
                <a:pt x="3416014" y="0"/>
              </a:moveTo>
              <a:lnTo>
                <a:pt x="3416014" y="230472"/>
              </a:lnTo>
              <a:lnTo>
                <a:pt x="0" y="230472"/>
              </a:lnTo>
              <a:lnTo>
                <a:pt x="0" y="33819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B1EA90-C873-4A13-9C5B-1419CF78C3AC}">
      <dsp:nvSpPr>
        <dsp:cNvPr id="0" name=""/>
        <dsp:cNvSpPr/>
      </dsp:nvSpPr>
      <dsp:spPr>
        <a:xfrm>
          <a:off x="3725682" y="1175603"/>
          <a:ext cx="2332605" cy="738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6E69FA-5DE3-4A1B-835E-B5EAF7626655}">
      <dsp:nvSpPr>
        <dsp:cNvPr id="0" name=""/>
        <dsp:cNvSpPr/>
      </dsp:nvSpPr>
      <dsp:spPr>
        <a:xfrm>
          <a:off x="3854889" y="1298350"/>
          <a:ext cx="2332605" cy="7384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/>
            <a:t>Persuadir</a:t>
          </a:r>
          <a:r>
            <a:rPr lang="es-ES" sz="1300" kern="1200" dirty="0"/>
            <a:t> </a:t>
          </a:r>
          <a:endParaRPr lang="es-CL" sz="1300" kern="1200" dirty="0"/>
        </a:p>
      </dsp:txBody>
      <dsp:txXfrm>
        <a:off x="3876516" y="1319977"/>
        <a:ext cx="2289351" cy="695162"/>
      </dsp:txXfrm>
    </dsp:sp>
    <dsp:sp modelId="{163C037A-FA86-4894-88E2-C702FE8CCD22}">
      <dsp:nvSpPr>
        <dsp:cNvPr id="0" name=""/>
        <dsp:cNvSpPr/>
      </dsp:nvSpPr>
      <dsp:spPr>
        <a:xfrm>
          <a:off x="782615" y="2252218"/>
          <a:ext cx="1386711" cy="738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26E905-E509-4640-A46E-2757375513E5}">
      <dsp:nvSpPr>
        <dsp:cNvPr id="0" name=""/>
        <dsp:cNvSpPr/>
      </dsp:nvSpPr>
      <dsp:spPr>
        <a:xfrm>
          <a:off x="911822" y="2374965"/>
          <a:ext cx="1386711" cy="7384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CONVENCER A OTRO.</a:t>
          </a:r>
          <a:endParaRPr lang="es-CL" sz="1600" kern="1200" dirty="0"/>
        </a:p>
      </dsp:txBody>
      <dsp:txXfrm>
        <a:off x="933449" y="2396592"/>
        <a:ext cx="1343457" cy="695162"/>
      </dsp:txXfrm>
    </dsp:sp>
    <dsp:sp modelId="{ACD163C9-0B36-484A-A992-864BC416764E}">
      <dsp:nvSpPr>
        <dsp:cNvPr id="0" name=""/>
        <dsp:cNvSpPr/>
      </dsp:nvSpPr>
      <dsp:spPr>
        <a:xfrm>
          <a:off x="2427740" y="2252218"/>
          <a:ext cx="1162860" cy="738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AF9DBF-A4CF-4C3B-BBF2-0592C2364D03}">
      <dsp:nvSpPr>
        <dsp:cNvPr id="0" name=""/>
        <dsp:cNvSpPr/>
      </dsp:nvSpPr>
      <dsp:spPr>
        <a:xfrm>
          <a:off x="2556947" y="2374965"/>
          <a:ext cx="1162860" cy="7384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MÉTODOS.</a:t>
          </a:r>
          <a:endParaRPr lang="es-CL" sz="1600" kern="1200" dirty="0"/>
        </a:p>
      </dsp:txBody>
      <dsp:txXfrm>
        <a:off x="2578574" y="2396592"/>
        <a:ext cx="1119606" cy="695162"/>
      </dsp:txXfrm>
    </dsp:sp>
    <dsp:sp modelId="{222BDB76-18FF-4E32-8C91-FA6043A69FA7}">
      <dsp:nvSpPr>
        <dsp:cNvPr id="0" name=""/>
        <dsp:cNvSpPr/>
      </dsp:nvSpPr>
      <dsp:spPr>
        <a:xfrm>
          <a:off x="5021" y="3328834"/>
          <a:ext cx="1162860" cy="738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3FD1E2-9F3A-40A3-A3E2-EC7397EBC36E}">
      <dsp:nvSpPr>
        <dsp:cNvPr id="0" name=""/>
        <dsp:cNvSpPr/>
      </dsp:nvSpPr>
      <dsp:spPr>
        <a:xfrm>
          <a:off x="134227" y="3451580"/>
          <a:ext cx="1162860" cy="7384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Por el ejemplo</a:t>
          </a:r>
          <a:endParaRPr lang="es-CL" sz="1600" kern="1200" dirty="0"/>
        </a:p>
      </dsp:txBody>
      <dsp:txXfrm>
        <a:off x="155854" y="3473207"/>
        <a:ext cx="1119606" cy="695162"/>
      </dsp:txXfrm>
    </dsp:sp>
    <dsp:sp modelId="{D5A19720-2333-4C63-95ED-BA4DE7FCD541}">
      <dsp:nvSpPr>
        <dsp:cNvPr id="0" name=""/>
        <dsp:cNvSpPr/>
      </dsp:nvSpPr>
      <dsp:spPr>
        <a:xfrm>
          <a:off x="1426295" y="3328834"/>
          <a:ext cx="1744477" cy="738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E07908-9FA4-400C-92C2-02DE1D5FABBC}">
      <dsp:nvSpPr>
        <dsp:cNvPr id="0" name=""/>
        <dsp:cNvSpPr/>
      </dsp:nvSpPr>
      <dsp:spPr>
        <a:xfrm>
          <a:off x="1555502" y="3451580"/>
          <a:ext cx="1744477" cy="7384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Argumentación</a:t>
          </a:r>
          <a:endParaRPr lang="es-CL" sz="1600" kern="1200" dirty="0"/>
        </a:p>
      </dsp:txBody>
      <dsp:txXfrm>
        <a:off x="1577129" y="3473207"/>
        <a:ext cx="1701223" cy="695162"/>
      </dsp:txXfrm>
    </dsp:sp>
    <dsp:sp modelId="{80E851DA-0D89-41BB-B613-63587207337C}">
      <dsp:nvSpPr>
        <dsp:cNvPr id="0" name=""/>
        <dsp:cNvSpPr/>
      </dsp:nvSpPr>
      <dsp:spPr>
        <a:xfrm>
          <a:off x="3429186" y="3328834"/>
          <a:ext cx="1162860" cy="738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0E3B78-EE9C-4B32-BEE4-B5884C183717}">
      <dsp:nvSpPr>
        <dsp:cNvPr id="0" name=""/>
        <dsp:cNvSpPr/>
      </dsp:nvSpPr>
      <dsp:spPr>
        <a:xfrm>
          <a:off x="3558392" y="3451580"/>
          <a:ext cx="1162860" cy="7384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Engaño o seducción</a:t>
          </a:r>
          <a:endParaRPr lang="es-CL" sz="1600" kern="1200" dirty="0"/>
        </a:p>
      </dsp:txBody>
      <dsp:txXfrm>
        <a:off x="3580019" y="3473207"/>
        <a:ext cx="1119606" cy="695162"/>
      </dsp:txXfrm>
    </dsp:sp>
    <dsp:sp modelId="{AEFAE805-60E3-451F-81EF-671B6D38FF05}">
      <dsp:nvSpPr>
        <dsp:cNvPr id="0" name=""/>
        <dsp:cNvSpPr/>
      </dsp:nvSpPr>
      <dsp:spPr>
        <a:xfrm>
          <a:off x="4850460" y="3328834"/>
          <a:ext cx="1162860" cy="738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47AC38-FFA8-4BA0-983C-46EC44D1B374}">
      <dsp:nvSpPr>
        <dsp:cNvPr id="0" name=""/>
        <dsp:cNvSpPr/>
      </dsp:nvSpPr>
      <dsp:spPr>
        <a:xfrm>
          <a:off x="4979667" y="3451580"/>
          <a:ext cx="1162860" cy="7384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Lastima o culpa </a:t>
          </a:r>
          <a:endParaRPr lang="es-CL" sz="1600" kern="1200" dirty="0"/>
        </a:p>
      </dsp:txBody>
      <dsp:txXfrm>
        <a:off x="5001294" y="3473207"/>
        <a:ext cx="1119606" cy="695162"/>
      </dsp:txXfrm>
    </dsp:sp>
    <dsp:sp modelId="{E2B60AFB-10AA-4010-9A9A-438FE65BBA61}">
      <dsp:nvSpPr>
        <dsp:cNvPr id="0" name=""/>
        <dsp:cNvSpPr/>
      </dsp:nvSpPr>
      <dsp:spPr>
        <a:xfrm>
          <a:off x="7825621" y="2239348"/>
          <a:ext cx="1162860" cy="738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3B9A3-476B-4371-BE74-DF75C9CFC815}">
      <dsp:nvSpPr>
        <dsp:cNvPr id="0" name=""/>
        <dsp:cNvSpPr/>
      </dsp:nvSpPr>
      <dsp:spPr>
        <a:xfrm>
          <a:off x="7954828" y="2362094"/>
          <a:ext cx="1162860" cy="7384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PROCESO.</a:t>
          </a:r>
          <a:endParaRPr lang="es-CL" sz="1600" kern="1200" dirty="0"/>
        </a:p>
      </dsp:txBody>
      <dsp:txXfrm>
        <a:off x="7976455" y="2383721"/>
        <a:ext cx="1119606" cy="695162"/>
      </dsp:txXfrm>
    </dsp:sp>
    <dsp:sp modelId="{3B31AA10-E086-4B6D-9964-2A2E801ABF5F}">
      <dsp:nvSpPr>
        <dsp:cNvPr id="0" name=""/>
        <dsp:cNvSpPr/>
      </dsp:nvSpPr>
      <dsp:spPr>
        <a:xfrm>
          <a:off x="6271734" y="3328834"/>
          <a:ext cx="1162860" cy="738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79A60F-373C-41BA-8AB4-23E6C10245B4}">
      <dsp:nvSpPr>
        <dsp:cNvPr id="0" name=""/>
        <dsp:cNvSpPr/>
      </dsp:nvSpPr>
      <dsp:spPr>
        <a:xfrm>
          <a:off x="6400941" y="3451580"/>
          <a:ext cx="1162860" cy="7384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Preguntar</a:t>
          </a:r>
          <a:endParaRPr lang="es-CL" sz="1600" kern="1200" dirty="0"/>
        </a:p>
      </dsp:txBody>
      <dsp:txXfrm>
        <a:off x="6422568" y="3473207"/>
        <a:ext cx="1119606" cy="695162"/>
      </dsp:txXfrm>
    </dsp:sp>
    <dsp:sp modelId="{DD46DC6A-EAF5-4E56-85D8-5A97D9ECC7FC}">
      <dsp:nvSpPr>
        <dsp:cNvPr id="0" name=""/>
        <dsp:cNvSpPr/>
      </dsp:nvSpPr>
      <dsp:spPr>
        <a:xfrm>
          <a:off x="7693009" y="3328834"/>
          <a:ext cx="1453831" cy="6948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8E357C-E8E8-45A4-8B94-21320896799E}">
      <dsp:nvSpPr>
        <dsp:cNvPr id="0" name=""/>
        <dsp:cNvSpPr/>
      </dsp:nvSpPr>
      <dsp:spPr>
        <a:xfrm>
          <a:off x="7822215" y="3451580"/>
          <a:ext cx="1453831" cy="6948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Preocupación o mostrar interés.</a:t>
          </a:r>
          <a:endParaRPr lang="es-CL" sz="1600" kern="1200" dirty="0"/>
        </a:p>
      </dsp:txBody>
      <dsp:txXfrm>
        <a:off x="7842566" y="3471931"/>
        <a:ext cx="1413129" cy="654148"/>
      </dsp:txXfrm>
    </dsp:sp>
    <dsp:sp modelId="{CCCF3A5D-A481-4227-978D-96049B9A2437}">
      <dsp:nvSpPr>
        <dsp:cNvPr id="0" name=""/>
        <dsp:cNvSpPr/>
      </dsp:nvSpPr>
      <dsp:spPr>
        <a:xfrm>
          <a:off x="9405254" y="3328834"/>
          <a:ext cx="1162860" cy="738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90E45B-819D-47C3-A4FD-F7D4AD0A921C}">
      <dsp:nvSpPr>
        <dsp:cNvPr id="0" name=""/>
        <dsp:cNvSpPr/>
      </dsp:nvSpPr>
      <dsp:spPr>
        <a:xfrm>
          <a:off x="9534461" y="3451580"/>
          <a:ext cx="1162860" cy="7384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Cumplidos y puntos de vista.</a:t>
          </a:r>
          <a:endParaRPr lang="es-CL" sz="1600" kern="1200" dirty="0"/>
        </a:p>
      </dsp:txBody>
      <dsp:txXfrm>
        <a:off x="9556088" y="3473207"/>
        <a:ext cx="1119606" cy="695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4E47353A-F2FF-4CE3-B081-EFC3F35527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C0437A-7E25-4A21-B8E2-19AE198253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B01F8CB-4224-4D5E-BF02-342F7D7C8F77}" type="datetime1">
              <a:rPr lang="es-ES" smtClean="0"/>
              <a:t>20/05/2020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C904D04-FFAF-497D-9874-C216B1845E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8D72E0F0-79A1-44F5-B5C1-6D52156648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C1781E-95AB-4EB5-B730-87A2D1E4E1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26973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B7FB7C-24C4-43A6-B85A-9CDFB07B810A}" type="datetime1">
              <a:rPr lang="es-ES" noProof="0" smtClean="0"/>
              <a:t>20/05/2020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13BD131-499C-46F9-A30E-AFCC6C068DAF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2008537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/>
              <a:t>Cuando enumere todos los colaboradores del proyecto, use comas o viñetas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13BD131-499C-46F9-A30E-AFCC6C068DAF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5478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/>
              <a:t>Disfrute con esta diapositiva Use papel de dibujo o la entrada de lápiz para crear la bandera, la flor, el pájaro, el árbol y la persona más famosa de su colonia</a:t>
            </a:r>
          </a:p>
          <a:p>
            <a:pPr rtl="0"/>
            <a:endParaRPr lang="es-ES"/>
          </a:p>
          <a:p>
            <a:pPr marL="171450" indent="-171450" rtl="0">
              <a:buFont typeface="Wingdings" panose="05000000000000000000" pitchFamily="2" charset="2"/>
              <a:buChar char="Ø"/>
            </a:pPr>
            <a:r>
              <a:rPr lang="es-ES"/>
              <a:t>Si usa papel de dibujo, haga una foto e inserte la imagen</a:t>
            </a:r>
          </a:p>
          <a:p>
            <a:pPr marL="171450" indent="-171450" rtl="0">
              <a:buFont typeface="Wingdings" panose="05000000000000000000" pitchFamily="2" charset="2"/>
              <a:buChar char="Ø"/>
            </a:pPr>
            <a:r>
              <a:rPr lang="es-ES"/>
              <a:t>Si elige usar un lápiz digital, simplemente haga clic en la pestaña Dibujar y empiece</a:t>
            </a:r>
          </a:p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13BD131-499C-46F9-A30E-AFCC6C068DAF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6167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13BD131-499C-46F9-A30E-AFCC6C068DAF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8453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/>
              <a:t>Inserte un mapa de la colonia (dibújelo, use la entrada de lápiz o creelo con PPT; sea creativo)</a:t>
            </a:r>
          </a:p>
          <a:p>
            <a:pPr rtl="0"/>
            <a:endParaRPr lang="es-ES"/>
          </a:p>
          <a:p>
            <a:pPr rtl="0"/>
            <a:r>
              <a:rPr lang="es-ES"/>
              <a:t>Insertar -&gt; Imágenes para fotos</a:t>
            </a:r>
          </a:p>
          <a:p>
            <a:pPr rtl="0"/>
            <a:r>
              <a:rPr lang="es-ES"/>
              <a:t>Dibujar para la entrada de lápiz digital</a:t>
            </a:r>
          </a:p>
          <a:p>
            <a:pPr rtl="0"/>
            <a:r>
              <a:rPr lang="es-ES"/>
              <a:t>Insertar -&gt; Formas si quiere crearla en PPT</a:t>
            </a:r>
          </a:p>
          <a:p>
            <a:pPr rtl="0"/>
            <a:endParaRPr lang="es-ES"/>
          </a:p>
          <a:p>
            <a:pPr rtl="0"/>
            <a:r>
              <a:rPr lang="es-ES"/>
              <a:t>Debe identificar claramente todas las montañas, ciudades y pueblos, masas de agua y ríos, puntos de referencia, etc.</a:t>
            </a:r>
          </a:p>
          <a:p>
            <a:pPr rtl="0"/>
            <a:endParaRPr lang="es-ES"/>
          </a:p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13BD131-499C-46F9-A30E-AFCC6C068DAF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329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13BD131-499C-46F9-A30E-AFCC6C068DA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2645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/>
              <a:t>Piense en las preguntas anteriores y responda a ellas.</a:t>
            </a:r>
          </a:p>
          <a:p>
            <a:pPr rtl="0"/>
            <a:endParaRPr lang="es-ES"/>
          </a:p>
          <a:p>
            <a:pPr rtl="0"/>
            <a:r>
              <a:rPr lang="es-ES"/>
              <a:t>¿Se le ocurre algo más en relación con la economía y el comercio que quiera agregar?</a:t>
            </a:r>
          </a:p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13BD131-499C-46F9-A30E-AFCC6C068DAF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8986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/>
              <a:t>Use el gráfico SmartArt para determinar el flujo de liderazgo y gobierno: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s-ES"/>
              <a:t>¿Quién está al cargo de la colonia (administración)? ¿Cuáles son sus obligaciones?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s-ES"/>
              <a:t>¿Quién hace las reglas (legislatura)?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s-ES"/>
              <a:t>¿Quién garantiza que las reglas se cumplan (judicial)?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s-ES"/>
              <a:t>¿Hay otras ramas de gobierno? Si es así, ¿cuáles son y cuál es su función?</a:t>
            </a:r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es-ES"/>
              <a:t>Para agregar más formas, haga clic en la forma izquierda primero y, después, en Herramientas de SmartArt -&gt; Diseño -&gt; Agregar forma detrás</a:t>
            </a:r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es-ES"/>
              <a:t>Haga lo mismo para la forma de la derecha</a:t>
            </a:r>
          </a:p>
          <a:p>
            <a:pPr marL="628650" lvl="1" indent="-171450" rtl="0">
              <a:buFont typeface="Arial" panose="020B0604020202020204" pitchFamily="34" charset="0"/>
              <a:buChar char="•"/>
            </a:pPr>
            <a:endParaRPr lang="es-ES"/>
          </a:p>
          <a:p>
            <a:pPr marL="0" lvl="0" indent="0" rtl="0">
              <a:buFont typeface="Arial" panose="020B0604020202020204" pitchFamily="34" charset="0"/>
              <a:buNone/>
            </a:pPr>
            <a:r>
              <a:rPr lang="es-ES"/>
              <a:t>No dude en cambiar el nombre de las ramas.</a:t>
            </a:r>
          </a:p>
          <a:p>
            <a:pPr rtl="0"/>
            <a:endParaRPr lang="es-ES"/>
          </a:p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13BD131-499C-46F9-A30E-AFCC6C068DAF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6234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/>
              <a:t>¿Cuáles son las reglas y las leyes de su colonia? Piense sobre qué ayuda a mantener a los colonos seguros, felices y sanos.</a:t>
            </a:r>
          </a:p>
          <a:p>
            <a:pPr rtl="0"/>
            <a:endParaRPr lang="es-ES"/>
          </a:p>
          <a:p>
            <a:pPr rtl="0"/>
            <a:r>
              <a:rPr lang="es-ES"/>
              <a:t>En cada forma...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s-ES"/>
              <a:t>Nombre de la regla/ley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s-ES"/>
              <a:t>Explique por qué es importante para la colonia o los colonos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s-ES"/>
              <a:t>Explique las consecuencias de no cumplir esta regla/ley</a:t>
            </a:r>
          </a:p>
          <a:p>
            <a:pPr rtl="0"/>
            <a:endParaRPr lang="es-E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Para agregar más formas, haga clic en la última forma y, después, en Herramientas de SmartArt -&gt; Diseño -&gt; Agregar forma detrás</a:t>
            </a:r>
          </a:p>
          <a:p>
            <a:pPr rtl="0"/>
            <a:endParaRPr lang="es-ES"/>
          </a:p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13BD131-499C-46F9-A30E-AFCC6C068DA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543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/>
              <a:t>*DIAPOSITIVA OPCIONAL*</a:t>
            </a:r>
            <a:r>
              <a:rPr lang="es-ES"/>
              <a:t> Si está interesado en obtener más información sobre los grupos sociales, infórmese sobre el sistema de clase o de castas.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13BD131-499C-46F9-A30E-AFCC6C068DAF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946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/>
              <a:t>Piense en las preguntas y situaciones anteriores y responda a ellas.</a:t>
            </a:r>
          </a:p>
          <a:p>
            <a:pPr rtl="0"/>
            <a:endParaRPr lang="es-ES"/>
          </a:p>
          <a:p>
            <a:pPr rtl="0"/>
            <a:r>
              <a:rPr lang="es-ES"/>
              <a:t>¿Se le ocurre algo más en relación con el transporte que quiera agregar?</a:t>
            </a:r>
          </a:p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13BD131-499C-46F9-A30E-AFCC6C068DAF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1635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/>
              <a:t>¿Cuál es el nombre de la canción de la colonia? </a:t>
            </a:r>
          </a:p>
          <a:p>
            <a:pPr rtl="0"/>
            <a:endParaRPr lang="es-ES"/>
          </a:p>
          <a:p>
            <a:pPr rtl="0"/>
            <a:r>
              <a:rPr lang="es-ES"/>
              <a:t>Escriba la letra de la canción y, si se siente creativo, use un programa o instrumentos para crear la música que la acompaña.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s-ES"/>
              <a:t>Para insertar un archivo de audio, haga clic en Grabación -&gt; Audio -&gt; Audio en Mi PC y elija el archivo</a:t>
            </a:r>
          </a:p>
          <a:p>
            <a:pPr rtl="0"/>
            <a:endParaRPr lang="es-ES"/>
          </a:p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13BD131-499C-46F9-A30E-AFCC6C068DAF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325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bre 5">
            <a:extLst>
              <a:ext uri="{FF2B5EF4-FFF2-40B4-BE49-F238E27FC236}">
                <a16:creationId xmlns:a16="http://schemas.microsoft.com/office/drawing/2014/main" id="{CACE694D-BAD8-4C0D-AFE9-67ABD7124C9E}"/>
              </a:ext>
            </a:extLst>
          </p:cNvPr>
          <p:cNvSpPr>
            <a:spLocks/>
          </p:cNvSpPr>
          <p:nvPr userDrawn="1"/>
        </p:nvSpPr>
        <p:spPr bwMode="auto">
          <a:xfrm>
            <a:off x="1194325" y="1536901"/>
            <a:ext cx="6831013" cy="4641850"/>
          </a:xfrm>
          <a:custGeom>
            <a:avLst/>
            <a:gdLst>
              <a:gd name="T0" fmla="*/ 22 w 4303"/>
              <a:gd name="T1" fmla="*/ 1534 h 2924"/>
              <a:gd name="T2" fmla="*/ 0 w 4303"/>
              <a:gd name="T3" fmla="*/ 1356 h 2924"/>
              <a:gd name="T4" fmla="*/ 6 w 4303"/>
              <a:gd name="T5" fmla="*/ 1189 h 2924"/>
              <a:gd name="T6" fmla="*/ 39 w 4303"/>
              <a:gd name="T7" fmla="*/ 1028 h 2924"/>
              <a:gd name="T8" fmla="*/ 122 w 4303"/>
              <a:gd name="T9" fmla="*/ 811 h 2924"/>
              <a:gd name="T10" fmla="*/ 306 w 4303"/>
              <a:gd name="T11" fmla="*/ 550 h 2924"/>
              <a:gd name="T12" fmla="*/ 551 w 4303"/>
              <a:gd name="T13" fmla="*/ 339 h 2924"/>
              <a:gd name="T14" fmla="*/ 852 w 4303"/>
              <a:gd name="T15" fmla="*/ 172 h 2924"/>
              <a:gd name="T16" fmla="*/ 1197 w 4303"/>
              <a:gd name="T17" fmla="*/ 61 h 2924"/>
              <a:gd name="T18" fmla="*/ 1564 w 4303"/>
              <a:gd name="T19" fmla="*/ 5 h 2924"/>
              <a:gd name="T20" fmla="*/ 1954 w 4303"/>
              <a:gd name="T21" fmla="*/ 5 h 2924"/>
              <a:gd name="T22" fmla="*/ 2366 w 4303"/>
              <a:gd name="T23" fmla="*/ 61 h 2924"/>
              <a:gd name="T24" fmla="*/ 2783 w 4303"/>
              <a:gd name="T25" fmla="*/ 172 h 2924"/>
              <a:gd name="T26" fmla="*/ 3190 w 4303"/>
              <a:gd name="T27" fmla="*/ 333 h 2924"/>
              <a:gd name="T28" fmla="*/ 3563 w 4303"/>
              <a:gd name="T29" fmla="*/ 539 h 2924"/>
              <a:gd name="T30" fmla="*/ 3880 w 4303"/>
              <a:gd name="T31" fmla="*/ 800 h 2924"/>
              <a:gd name="T32" fmla="*/ 4069 w 4303"/>
              <a:gd name="T33" fmla="*/ 1023 h 2924"/>
              <a:gd name="T34" fmla="*/ 4169 w 4303"/>
              <a:gd name="T35" fmla="*/ 1184 h 2924"/>
              <a:gd name="T36" fmla="*/ 4242 w 4303"/>
              <a:gd name="T37" fmla="*/ 1362 h 2924"/>
              <a:gd name="T38" fmla="*/ 4292 w 4303"/>
              <a:gd name="T39" fmla="*/ 1545 h 2924"/>
              <a:gd name="T40" fmla="*/ 4297 w 4303"/>
              <a:gd name="T41" fmla="*/ 1740 h 2924"/>
              <a:gd name="T42" fmla="*/ 4270 w 4303"/>
              <a:gd name="T43" fmla="*/ 1918 h 2924"/>
              <a:gd name="T44" fmla="*/ 4208 w 4303"/>
              <a:gd name="T45" fmla="*/ 2084 h 2924"/>
              <a:gd name="T46" fmla="*/ 4125 w 4303"/>
              <a:gd name="T47" fmla="*/ 2229 h 2924"/>
              <a:gd name="T48" fmla="*/ 3958 w 4303"/>
              <a:gd name="T49" fmla="*/ 2413 h 2924"/>
              <a:gd name="T50" fmla="*/ 3668 w 4303"/>
              <a:gd name="T51" fmla="*/ 2607 h 2924"/>
              <a:gd name="T52" fmla="*/ 3334 w 4303"/>
              <a:gd name="T53" fmla="*/ 2746 h 2924"/>
              <a:gd name="T54" fmla="*/ 2978 w 4303"/>
              <a:gd name="T55" fmla="*/ 2841 h 2924"/>
              <a:gd name="T56" fmla="*/ 2622 w 4303"/>
              <a:gd name="T57" fmla="*/ 2896 h 2924"/>
              <a:gd name="T58" fmla="*/ 2305 w 4303"/>
              <a:gd name="T59" fmla="*/ 2918 h 2924"/>
              <a:gd name="T60" fmla="*/ 2026 w 4303"/>
              <a:gd name="T61" fmla="*/ 2918 h 2924"/>
              <a:gd name="T62" fmla="*/ 1726 w 4303"/>
              <a:gd name="T63" fmla="*/ 2885 h 2924"/>
              <a:gd name="T64" fmla="*/ 1408 w 4303"/>
              <a:gd name="T65" fmla="*/ 2818 h 2924"/>
              <a:gd name="T66" fmla="*/ 1085 w 4303"/>
              <a:gd name="T67" fmla="*/ 2707 h 2924"/>
              <a:gd name="T68" fmla="*/ 779 w 4303"/>
              <a:gd name="T69" fmla="*/ 2557 h 2924"/>
              <a:gd name="T70" fmla="*/ 501 w 4303"/>
              <a:gd name="T71" fmla="*/ 2357 h 2924"/>
              <a:gd name="T72" fmla="*/ 267 w 4303"/>
              <a:gd name="T73" fmla="*/ 2107 h 2924"/>
              <a:gd name="T74" fmla="*/ 100 w 4303"/>
              <a:gd name="T75" fmla="*/ 1801 h 2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303" h="2924">
                <a:moveTo>
                  <a:pt x="45" y="1623"/>
                </a:moveTo>
                <a:lnTo>
                  <a:pt x="22" y="1534"/>
                </a:lnTo>
                <a:lnTo>
                  <a:pt x="11" y="1445"/>
                </a:lnTo>
                <a:lnTo>
                  <a:pt x="0" y="1356"/>
                </a:lnTo>
                <a:lnTo>
                  <a:pt x="0" y="1273"/>
                </a:lnTo>
                <a:lnTo>
                  <a:pt x="6" y="1189"/>
                </a:lnTo>
                <a:lnTo>
                  <a:pt x="22" y="1106"/>
                </a:lnTo>
                <a:lnTo>
                  <a:pt x="39" y="1028"/>
                </a:lnTo>
                <a:lnTo>
                  <a:pt x="61" y="956"/>
                </a:lnTo>
                <a:lnTo>
                  <a:pt x="122" y="811"/>
                </a:lnTo>
                <a:lnTo>
                  <a:pt x="206" y="678"/>
                </a:lnTo>
                <a:lnTo>
                  <a:pt x="306" y="550"/>
                </a:lnTo>
                <a:lnTo>
                  <a:pt x="423" y="439"/>
                </a:lnTo>
                <a:lnTo>
                  <a:pt x="551" y="339"/>
                </a:lnTo>
                <a:lnTo>
                  <a:pt x="696" y="250"/>
                </a:lnTo>
                <a:lnTo>
                  <a:pt x="852" y="172"/>
                </a:lnTo>
                <a:lnTo>
                  <a:pt x="1019" y="111"/>
                </a:lnTo>
                <a:lnTo>
                  <a:pt x="1197" y="61"/>
                </a:lnTo>
                <a:lnTo>
                  <a:pt x="1375" y="22"/>
                </a:lnTo>
                <a:lnTo>
                  <a:pt x="1564" y="5"/>
                </a:lnTo>
                <a:lnTo>
                  <a:pt x="1753" y="0"/>
                </a:lnTo>
                <a:lnTo>
                  <a:pt x="1954" y="5"/>
                </a:lnTo>
                <a:lnTo>
                  <a:pt x="2154" y="27"/>
                </a:lnTo>
                <a:lnTo>
                  <a:pt x="2366" y="61"/>
                </a:lnTo>
                <a:lnTo>
                  <a:pt x="2572" y="111"/>
                </a:lnTo>
                <a:lnTo>
                  <a:pt x="2783" y="172"/>
                </a:lnTo>
                <a:lnTo>
                  <a:pt x="2989" y="244"/>
                </a:lnTo>
                <a:lnTo>
                  <a:pt x="3190" y="333"/>
                </a:lnTo>
                <a:lnTo>
                  <a:pt x="3385" y="428"/>
                </a:lnTo>
                <a:lnTo>
                  <a:pt x="3563" y="539"/>
                </a:lnTo>
                <a:lnTo>
                  <a:pt x="3730" y="661"/>
                </a:lnTo>
                <a:lnTo>
                  <a:pt x="3880" y="800"/>
                </a:lnTo>
                <a:lnTo>
                  <a:pt x="4014" y="945"/>
                </a:lnTo>
                <a:lnTo>
                  <a:pt x="4069" y="1023"/>
                </a:lnTo>
                <a:lnTo>
                  <a:pt x="4125" y="1100"/>
                </a:lnTo>
                <a:lnTo>
                  <a:pt x="4169" y="1184"/>
                </a:lnTo>
                <a:lnTo>
                  <a:pt x="4208" y="1273"/>
                </a:lnTo>
                <a:lnTo>
                  <a:pt x="4242" y="1362"/>
                </a:lnTo>
                <a:lnTo>
                  <a:pt x="4270" y="1451"/>
                </a:lnTo>
                <a:lnTo>
                  <a:pt x="4292" y="1545"/>
                </a:lnTo>
                <a:lnTo>
                  <a:pt x="4303" y="1640"/>
                </a:lnTo>
                <a:lnTo>
                  <a:pt x="4297" y="1740"/>
                </a:lnTo>
                <a:lnTo>
                  <a:pt x="4286" y="1834"/>
                </a:lnTo>
                <a:lnTo>
                  <a:pt x="4270" y="1918"/>
                </a:lnTo>
                <a:lnTo>
                  <a:pt x="4242" y="2007"/>
                </a:lnTo>
                <a:lnTo>
                  <a:pt x="4208" y="2084"/>
                </a:lnTo>
                <a:lnTo>
                  <a:pt x="4169" y="2157"/>
                </a:lnTo>
                <a:lnTo>
                  <a:pt x="4125" y="2229"/>
                </a:lnTo>
                <a:lnTo>
                  <a:pt x="4075" y="2296"/>
                </a:lnTo>
                <a:lnTo>
                  <a:pt x="3958" y="2413"/>
                </a:lnTo>
                <a:lnTo>
                  <a:pt x="3819" y="2518"/>
                </a:lnTo>
                <a:lnTo>
                  <a:pt x="3668" y="2607"/>
                </a:lnTo>
                <a:lnTo>
                  <a:pt x="3507" y="2685"/>
                </a:lnTo>
                <a:lnTo>
                  <a:pt x="3334" y="2746"/>
                </a:lnTo>
                <a:lnTo>
                  <a:pt x="3156" y="2802"/>
                </a:lnTo>
                <a:lnTo>
                  <a:pt x="2978" y="2841"/>
                </a:lnTo>
                <a:lnTo>
                  <a:pt x="2800" y="2874"/>
                </a:lnTo>
                <a:lnTo>
                  <a:pt x="2622" y="2896"/>
                </a:lnTo>
                <a:lnTo>
                  <a:pt x="2460" y="2913"/>
                </a:lnTo>
                <a:lnTo>
                  <a:pt x="2305" y="2918"/>
                </a:lnTo>
                <a:lnTo>
                  <a:pt x="2160" y="2924"/>
                </a:lnTo>
                <a:lnTo>
                  <a:pt x="2026" y="2918"/>
                </a:lnTo>
                <a:lnTo>
                  <a:pt x="1876" y="2907"/>
                </a:lnTo>
                <a:lnTo>
                  <a:pt x="1726" y="2885"/>
                </a:lnTo>
                <a:lnTo>
                  <a:pt x="1564" y="2857"/>
                </a:lnTo>
                <a:lnTo>
                  <a:pt x="1408" y="2818"/>
                </a:lnTo>
                <a:lnTo>
                  <a:pt x="1247" y="2768"/>
                </a:lnTo>
                <a:lnTo>
                  <a:pt x="1085" y="2707"/>
                </a:lnTo>
                <a:lnTo>
                  <a:pt x="930" y="2640"/>
                </a:lnTo>
                <a:lnTo>
                  <a:pt x="779" y="2557"/>
                </a:lnTo>
                <a:lnTo>
                  <a:pt x="635" y="2463"/>
                </a:lnTo>
                <a:lnTo>
                  <a:pt x="501" y="2357"/>
                </a:lnTo>
                <a:lnTo>
                  <a:pt x="379" y="2240"/>
                </a:lnTo>
                <a:lnTo>
                  <a:pt x="267" y="2107"/>
                </a:lnTo>
                <a:lnTo>
                  <a:pt x="178" y="1962"/>
                </a:lnTo>
                <a:lnTo>
                  <a:pt x="100" y="1801"/>
                </a:lnTo>
                <a:lnTo>
                  <a:pt x="45" y="162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 dirty="0"/>
          </a:p>
        </p:txBody>
      </p:sp>
      <p:grpSp>
        <p:nvGrpSpPr>
          <p:cNvPr id="89" name="Grupo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orma libre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orma libre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orma libre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orma libre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orma libre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orma libre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orma libre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orma libre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orma libre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orma libre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orma libre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orma libre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orma libre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orma libre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orma libre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orma libre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orma libre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orma libre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orma libre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78922" y="2954315"/>
            <a:ext cx="5566700" cy="1675949"/>
          </a:xfrm>
        </p:spPr>
        <p:txBody>
          <a:bodyPr bIns="0" rtlCol="0" anchor="ctr">
            <a:noAutofit/>
          </a:bodyPr>
          <a:lstStyle>
            <a:lvl1pPr algn="ctr">
              <a:lnSpc>
                <a:spcPct val="80000"/>
              </a:lnSpc>
              <a:defRPr sz="4000" spc="-15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1" name="Autoforma 3">
            <a:extLst>
              <a:ext uri="{FF2B5EF4-FFF2-40B4-BE49-F238E27FC236}">
                <a16:creationId xmlns:a16="http://schemas.microsoft.com/office/drawing/2014/main" id="{02FDAB33-915E-4BD4-A13F-8FD4F0F1565D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4976748" y="3964146"/>
            <a:ext cx="6831013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 dirty="0"/>
          </a:p>
        </p:txBody>
      </p:sp>
      <p:sp>
        <p:nvSpPr>
          <p:cNvPr id="37" name="Forma libre: Forma 36">
            <a:extLst>
              <a:ext uri="{FF2B5EF4-FFF2-40B4-BE49-F238E27FC236}">
                <a16:creationId xmlns:a16="http://schemas.microsoft.com/office/drawing/2014/main" id="{D19DC10D-AC77-4943-9096-2598F5878C12}"/>
              </a:ext>
            </a:extLst>
          </p:cNvPr>
          <p:cNvSpPr/>
          <p:nvPr userDrawn="1"/>
        </p:nvSpPr>
        <p:spPr>
          <a:xfrm>
            <a:off x="527465" y="-6705"/>
            <a:ext cx="11168286" cy="6847184"/>
          </a:xfrm>
          <a:custGeom>
            <a:avLst/>
            <a:gdLst>
              <a:gd name="connsiteX0" fmla="*/ 3449748 w 11168286"/>
              <a:gd name="connsiteY0" fmla="*/ 1543606 h 6847184"/>
              <a:gd name="connsiteX1" fmla="*/ 3149710 w 11168286"/>
              <a:gd name="connsiteY1" fmla="*/ 1551544 h 6847184"/>
              <a:gd name="connsiteX2" fmla="*/ 2849673 w 11168286"/>
              <a:gd name="connsiteY2" fmla="*/ 1578531 h 6847184"/>
              <a:gd name="connsiteX3" fmla="*/ 2567097 w 11168286"/>
              <a:gd name="connsiteY3" fmla="*/ 1640444 h 6847184"/>
              <a:gd name="connsiteX4" fmla="*/ 2284523 w 11168286"/>
              <a:gd name="connsiteY4" fmla="*/ 1719819 h 6847184"/>
              <a:gd name="connsiteX5" fmla="*/ 2019410 w 11168286"/>
              <a:gd name="connsiteY5" fmla="*/ 1816656 h 6847184"/>
              <a:gd name="connsiteX6" fmla="*/ 1771760 w 11168286"/>
              <a:gd name="connsiteY6" fmla="*/ 1940481 h 6847184"/>
              <a:gd name="connsiteX7" fmla="*/ 1541573 w 11168286"/>
              <a:gd name="connsiteY7" fmla="*/ 2081769 h 6847184"/>
              <a:gd name="connsiteX8" fmla="*/ 1338373 w 11168286"/>
              <a:gd name="connsiteY8" fmla="*/ 2240519 h 6847184"/>
              <a:gd name="connsiteX9" fmla="*/ 1152635 w 11168286"/>
              <a:gd name="connsiteY9" fmla="*/ 2416731 h 6847184"/>
              <a:gd name="connsiteX10" fmla="*/ 993885 w 11168286"/>
              <a:gd name="connsiteY10" fmla="*/ 2619931 h 6847184"/>
              <a:gd name="connsiteX11" fmla="*/ 860535 w 11168286"/>
              <a:gd name="connsiteY11" fmla="*/ 2831069 h 6847184"/>
              <a:gd name="connsiteX12" fmla="*/ 763698 w 11168286"/>
              <a:gd name="connsiteY12" fmla="*/ 3061256 h 6847184"/>
              <a:gd name="connsiteX13" fmla="*/ 728773 w 11168286"/>
              <a:gd name="connsiteY13" fmla="*/ 3175556 h 6847184"/>
              <a:gd name="connsiteX14" fmla="*/ 701785 w 11168286"/>
              <a:gd name="connsiteY14" fmla="*/ 3299381 h 6847184"/>
              <a:gd name="connsiteX15" fmla="*/ 676385 w 11168286"/>
              <a:gd name="connsiteY15" fmla="*/ 3431144 h 6847184"/>
              <a:gd name="connsiteX16" fmla="*/ 666860 w 11168286"/>
              <a:gd name="connsiteY16" fmla="*/ 3564494 h 6847184"/>
              <a:gd name="connsiteX17" fmla="*/ 666860 w 11168286"/>
              <a:gd name="connsiteY17" fmla="*/ 3696256 h 6847184"/>
              <a:gd name="connsiteX18" fmla="*/ 684323 w 11168286"/>
              <a:gd name="connsiteY18" fmla="*/ 3837544 h 6847184"/>
              <a:gd name="connsiteX19" fmla="*/ 701785 w 11168286"/>
              <a:gd name="connsiteY19" fmla="*/ 3978831 h 6847184"/>
              <a:gd name="connsiteX20" fmla="*/ 738298 w 11168286"/>
              <a:gd name="connsiteY20" fmla="*/ 4120119 h 6847184"/>
              <a:gd name="connsiteX21" fmla="*/ 825610 w 11168286"/>
              <a:gd name="connsiteY21" fmla="*/ 4402694 h 6847184"/>
              <a:gd name="connsiteX22" fmla="*/ 949435 w 11168286"/>
              <a:gd name="connsiteY22" fmla="*/ 4658281 h 6847184"/>
              <a:gd name="connsiteX23" fmla="*/ 1090723 w 11168286"/>
              <a:gd name="connsiteY23" fmla="*/ 4888469 h 6847184"/>
              <a:gd name="connsiteX24" fmla="*/ 1268523 w 11168286"/>
              <a:gd name="connsiteY24" fmla="*/ 5099606 h 6847184"/>
              <a:gd name="connsiteX25" fmla="*/ 1462198 w 11168286"/>
              <a:gd name="connsiteY25" fmla="*/ 5285344 h 6847184"/>
              <a:gd name="connsiteX26" fmla="*/ 1674923 w 11168286"/>
              <a:gd name="connsiteY26" fmla="*/ 5453619 h 6847184"/>
              <a:gd name="connsiteX27" fmla="*/ 1903522 w 11168286"/>
              <a:gd name="connsiteY27" fmla="*/ 5602844 h 6847184"/>
              <a:gd name="connsiteX28" fmla="*/ 2143235 w 11168286"/>
              <a:gd name="connsiteY28" fmla="*/ 5734606 h 6847184"/>
              <a:gd name="connsiteX29" fmla="*/ 2389298 w 11168286"/>
              <a:gd name="connsiteY29" fmla="*/ 5840969 h 6847184"/>
              <a:gd name="connsiteX30" fmla="*/ 2646473 w 11168286"/>
              <a:gd name="connsiteY30" fmla="*/ 5937806 h 6847184"/>
              <a:gd name="connsiteX31" fmla="*/ 2902060 w 11168286"/>
              <a:gd name="connsiteY31" fmla="*/ 6017181 h 6847184"/>
              <a:gd name="connsiteX32" fmla="*/ 3149710 w 11168286"/>
              <a:gd name="connsiteY32" fmla="*/ 6079094 h 6847184"/>
              <a:gd name="connsiteX33" fmla="*/ 3406885 w 11168286"/>
              <a:gd name="connsiteY33" fmla="*/ 6123544 h 6847184"/>
              <a:gd name="connsiteX34" fmla="*/ 3645010 w 11168286"/>
              <a:gd name="connsiteY34" fmla="*/ 6158469 h 6847184"/>
              <a:gd name="connsiteX35" fmla="*/ 3883135 w 11168286"/>
              <a:gd name="connsiteY35" fmla="*/ 6175931 h 6847184"/>
              <a:gd name="connsiteX36" fmla="*/ 4095861 w 11168286"/>
              <a:gd name="connsiteY36" fmla="*/ 6185456 h 6847184"/>
              <a:gd name="connsiteX37" fmla="*/ 4326048 w 11168286"/>
              <a:gd name="connsiteY37" fmla="*/ 6175931 h 6847184"/>
              <a:gd name="connsiteX38" fmla="*/ 4572111 w 11168286"/>
              <a:gd name="connsiteY38" fmla="*/ 6167994 h 6847184"/>
              <a:gd name="connsiteX39" fmla="*/ 4829285 w 11168286"/>
              <a:gd name="connsiteY39" fmla="*/ 6141006 h 6847184"/>
              <a:gd name="connsiteX40" fmla="*/ 5111860 w 11168286"/>
              <a:gd name="connsiteY40" fmla="*/ 6106081 h 6847184"/>
              <a:gd name="connsiteX41" fmla="*/ 5394435 w 11168286"/>
              <a:gd name="connsiteY41" fmla="*/ 6053694 h 6847184"/>
              <a:gd name="connsiteX42" fmla="*/ 5677010 w 11168286"/>
              <a:gd name="connsiteY42" fmla="*/ 5991781 h 6847184"/>
              <a:gd name="connsiteX43" fmla="*/ 5959585 w 11168286"/>
              <a:gd name="connsiteY43" fmla="*/ 5902881 h 6847184"/>
              <a:gd name="connsiteX44" fmla="*/ 6234223 w 11168286"/>
              <a:gd name="connsiteY44" fmla="*/ 5806044 h 6847184"/>
              <a:gd name="connsiteX45" fmla="*/ 6489810 w 11168286"/>
              <a:gd name="connsiteY45" fmla="*/ 5682219 h 6847184"/>
              <a:gd name="connsiteX46" fmla="*/ 6729523 w 11168286"/>
              <a:gd name="connsiteY46" fmla="*/ 5540931 h 6847184"/>
              <a:gd name="connsiteX47" fmla="*/ 6950185 w 11168286"/>
              <a:gd name="connsiteY47" fmla="*/ 5374244 h 6847184"/>
              <a:gd name="connsiteX48" fmla="*/ 7135923 w 11168286"/>
              <a:gd name="connsiteY48" fmla="*/ 5188506 h 6847184"/>
              <a:gd name="connsiteX49" fmla="*/ 7215298 w 11168286"/>
              <a:gd name="connsiteY49" fmla="*/ 5082144 h 6847184"/>
              <a:gd name="connsiteX50" fmla="*/ 7285148 w 11168286"/>
              <a:gd name="connsiteY50" fmla="*/ 4967844 h 6847184"/>
              <a:gd name="connsiteX51" fmla="*/ 7347060 w 11168286"/>
              <a:gd name="connsiteY51" fmla="*/ 4851956 h 6847184"/>
              <a:gd name="connsiteX52" fmla="*/ 7401035 w 11168286"/>
              <a:gd name="connsiteY52" fmla="*/ 4729719 h 6847184"/>
              <a:gd name="connsiteX53" fmla="*/ 7445485 w 11168286"/>
              <a:gd name="connsiteY53" fmla="*/ 4588431 h 6847184"/>
              <a:gd name="connsiteX54" fmla="*/ 7470885 w 11168286"/>
              <a:gd name="connsiteY54" fmla="*/ 4455081 h 6847184"/>
              <a:gd name="connsiteX55" fmla="*/ 7488348 w 11168286"/>
              <a:gd name="connsiteY55" fmla="*/ 4305856 h 6847184"/>
              <a:gd name="connsiteX56" fmla="*/ 7497873 w 11168286"/>
              <a:gd name="connsiteY56" fmla="*/ 4147106 h 6847184"/>
              <a:gd name="connsiteX57" fmla="*/ 7480410 w 11168286"/>
              <a:gd name="connsiteY57" fmla="*/ 3996294 h 6847184"/>
              <a:gd name="connsiteX58" fmla="*/ 7445485 w 11168286"/>
              <a:gd name="connsiteY58" fmla="*/ 3847069 h 6847184"/>
              <a:gd name="connsiteX59" fmla="*/ 7401035 w 11168286"/>
              <a:gd name="connsiteY59" fmla="*/ 3705781 h 6847184"/>
              <a:gd name="connsiteX60" fmla="*/ 7347060 w 11168286"/>
              <a:gd name="connsiteY60" fmla="*/ 3564494 h 6847184"/>
              <a:gd name="connsiteX61" fmla="*/ 7285148 w 11168286"/>
              <a:gd name="connsiteY61" fmla="*/ 3423206 h 6847184"/>
              <a:gd name="connsiteX62" fmla="*/ 7215298 w 11168286"/>
              <a:gd name="connsiteY62" fmla="*/ 3289856 h 6847184"/>
              <a:gd name="connsiteX63" fmla="*/ 7126398 w 11168286"/>
              <a:gd name="connsiteY63" fmla="*/ 3167619 h 6847184"/>
              <a:gd name="connsiteX64" fmla="*/ 7039085 w 11168286"/>
              <a:gd name="connsiteY64" fmla="*/ 3043794 h 6847184"/>
              <a:gd name="connsiteX65" fmla="*/ 6826360 w 11168286"/>
              <a:gd name="connsiteY65" fmla="*/ 2813606 h 6847184"/>
              <a:gd name="connsiteX66" fmla="*/ 6588235 w 11168286"/>
              <a:gd name="connsiteY66" fmla="*/ 2592944 h 6847184"/>
              <a:gd name="connsiteX67" fmla="*/ 6323123 w 11168286"/>
              <a:gd name="connsiteY67" fmla="*/ 2399269 h 6847184"/>
              <a:gd name="connsiteX68" fmla="*/ 6040548 w 11168286"/>
              <a:gd name="connsiteY68" fmla="*/ 2223056 h 6847184"/>
              <a:gd name="connsiteX69" fmla="*/ 5730985 w 11168286"/>
              <a:gd name="connsiteY69" fmla="*/ 2072244 h 6847184"/>
              <a:gd name="connsiteX70" fmla="*/ 5411899 w 11168286"/>
              <a:gd name="connsiteY70" fmla="*/ 1930956 h 6847184"/>
              <a:gd name="connsiteX71" fmla="*/ 5084873 w 11168286"/>
              <a:gd name="connsiteY71" fmla="*/ 1816656 h 6847184"/>
              <a:gd name="connsiteX72" fmla="*/ 4749910 w 11168286"/>
              <a:gd name="connsiteY72" fmla="*/ 1719819 h 6847184"/>
              <a:gd name="connsiteX73" fmla="*/ 4422885 w 11168286"/>
              <a:gd name="connsiteY73" fmla="*/ 1640444 h 6847184"/>
              <a:gd name="connsiteX74" fmla="*/ 4086335 w 11168286"/>
              <a:gd name="connsiteY74" fmla="*/ 1586469 h 6847184"/>
              <a:gd name="connsiteX75" fmla="*/ 3768835 w 11168286"/>
              <a:gd name="connsiteY75" fmla="*/ 1551544 h 6847184"/>
              <a:gd name="connsiteX76" fmla="*/ 3384196 w 11168286"/>
              <a:gd name="connsiteY76" fmla="*/ 0 h 6847184"/>
              <a:gd name="connsiteX77" fmla="*/ 9353938 w 11168286"/>
              <a:gd name="connsiteY77" fmla="*/ 0 h 6847184"/>
              <a:gd name="connsiteX78" fmla="*/ 9361842 w 11168286"/>
              <a:gd name="connsiteY78" fmla="*/ 3952 h 6847184"/>
              <a:gd name="connsiteX79" fmla="*/ 9738185 w 11168286"/>
              <a:gd name="connsiteY79" fmla="*/ 234949 h 6847184"/>
              <a:gd name="connsiteX80" fmla="*/ 10070404 w 11168286"/>
              <a:gd name="connsiteY80" fmla="*/ 494495 h 6847184"/>
              <a:gd name="connsiteX81" fmla="*/ 10374074 w 11168286"/>
              <a:gd name="connsiteY81" fmla="*/ 782592 h 6847184"/>
              <a:gd name="connsiteX82" fmla="*/ 10633620 w 11168286"/>
              <a:gd name="connsiteY82" fmla="*/ 1114811 h 6847184"/>
              <a:gd name="connsiteX83" fmla="*/ 10851639 w 11168286"/>
              <a:gd name="connsiteY83" fmla="*/ 1460008 h 6847184"/>
              <a:gd name="connsiteX84" fmla="*/ 11009963 w 11168286"/>
              <a:gd name="connsiteY84" fmla="*/ 1836350 h 6847184"/>
              <a:gd name="connsiteX85" fmla="*/ 11067063 w 11168286"/>
              <a:gd name="connsiteY85" fmla="*/ 2023224 h 6847184"/>
              <a:gd name="connsiteX86" fmla="*/ 11111186 w 11168286"/>
              <a:gd name="connsiteY86" fmla="*/ 2225670 h 6847184"/>
              <a:gd name="connsiteX87" fmla="*/ 11152713 w 11168286"/>
              <a:gd name="connsiteY87" fmla="*/ 2441094 h 6847184"/>
              <a:gd name="connsiteX88" fmla="*/ 11168286 w 11168286"/>
              <a:gd name="connsiteY88" fmla="*/ 2659113 h 6847184"/>
              <a:gd name="connsiteX89" fmla="*/ 11168286 w 11168286"/>
              <a:gd name="connsiteY89" fmla="*/ 2874537 h 6847184"/>
              <a:gd name="connsiteX90" fmla="*/ 11139736 w 11168286"/>
              <a:gd name="connsiteY90" fmla="*/ 3105533 h 6847184"/>
              <a:gd name="connsiteX91" fmla="*/ 11111186 w 11168286"/>
              <a:gd name="connsiteY91" fmla="*/ 3336529 h 6847184"/>
              <a:gd name="connsiteX92" fmla="*/ 11051490 w 11168286"/>
              <a:gd name="connsiteY92" fmla="*/ 3567526 h 6847184"/>
              <a:gd name="connsiteX93" fmla="*/ 10908739 w 11168286"/>
              <a:gd name="connsiteY93" fmla="*/ 4029518 h 6847184"/>
              <a:gd name="connsiteX94" fmla="*/ 10706293 w 11168286"/>
              <a:gd name="connsiteY94" fmla="*/ 4447388 h 6847184"/>
              <a:gd name="connsiteX95" fmla="*/ 10475297 w 11168286"/>
              <a:gd name="connsiteY95" fmla="*/ 4823731 h 6847184"/>
              <a:gd name="connsiteX96" fmla="*/ 10184605 w 11168286"/>
              <a:gd name="connsiteY96" fmla="*/ 5168927 h 6847184"/>
              <a:gd name="connsiteX97" fmla="*/ 9867958 w 11168286"/>
              <a:gd name="connsiteY97" fmla="*/ 5472597 h 6847184"/>
              <a:gd name="connsiteX98" fmla="*/ 9520166 w 11168286"/>
              <a:gd name="connsiteY98" fmla="*/ 5747716 h 6847184"/>
              <a:gd name="connsiteX99" fmla="*/ 9146419 w 11168286"/>
              <a:gd name="connsiteY99" fmla="*/ 5991690 h 6847184"/>
              <a:gd name="connsiteX100" fmla="*/ 8754503 w 11168286"/>
              <a:gd name="connsiteY100" fmla="*/ 6207113 h 6847184"/>
              <a:gd name="connsiteX101" fmla="*/ 8352207 w 11168286"/>
              <a:gd name="connsiteY101" fmla="*/ 6381009 h 6847184"/>
              <a:gd name="connsiteX102" fmla="*/ 7931741 w 11168286"/>
              <a:gd name="connsiteY102" fmla="*/ 6539333 h 6847184"/>
              <a:gd name="connsiteX103" fmla="*/ 7513871 w 11168286"/>
              <a:gd name="connsiteY103" fmla="*/ 6669106 h 6847184"/>
              <a:gd name="connsiteX104" fmla="*/ 7108979 w 11168286"/>
              <a:gd name="connsiteY104" fmla="*/ 6770329 h 6847184"/>
              <a:gd name="connsiteX105" fmla="*/ 6688513 w 11168286"/>
              <a:gd name="connsiteY105" fmla="*/ 6843002 h 6847184"/>
              <a:gd name="connsiteX106" fmla="*/ 6660000 w 11168286"/>
              <a:gd name="connsiteY106" fmla="*/ 6847184 h 6847184"/>
              <a:gd name="connsiteX107" fmla="*/ 4165817 w 11168286"/>
              <a:gd name="connsiteY107" fmla="*/ 6847184 h 6847184"/>
              <a:gd name="connsiteX108" fmla="*/ 3900984 w 11168286"/>
              <a:gd name="connsiteY108" fmla="*/ 6814452 h 6847184"/>
              <a:gd name="connsiteX109" fmla="*/ 3438991 w 11168286"/>
              <a:gd name="connsiteY109" fmla="*/ 6728802 h 6847184"/>
              <a:gd name="connsiteX110" fmla="*/ 2976998 w 11168286"/>
              <a:gd name="connsiteY110" fmla="*/ 6627579 h 6847184"/>
              <a:gd name="connsiteX111" fmla="*/ 2515006 w 11168286"/>
              <a:gd name="connsiteY111" fmla="*/ 6482233 h 6847184"/>
              <a:gd name="connsiteX112" fmla="*/ 2065990 w 11168286"/>
              <a:gd name="connsiteY112" fmla="*/ 6323909 h 6847184"/>
              <a:gd name="connsiteX113" fmla="*/ 1648120 w 11168286"/>
              <a:gd name="connsiteY113" fmla="*/ 6121463 h 6847184"/>
              <a:gd name="connsiteX114" fmla="*/ 1256205 w 11168286"/>
              <a:gd name="connsiteY114" fmla="*/ 5890467 h 6847184"/>
              <a:gd name="connsiteX115" fmla="*/ 895435 w 11168286"/>
              <a:gd name="connsiteY115" fmla="*/ 5617943 h 6847184"/>
              <a:gd name="connsiteX116" fmla="*/ 591766 w 11168286"/>
              <a:gd name="connsiteY116" fmla="*/ 5314273 h 6847184"/>
              <a:gd name="connsiteX117" fmla="*/ 461993 w 11168286"/>
              <a:gd name="connsiteY117" fmla="*/ 5140377 h 6847184"/>
              <a:gd name="connsiteX118" fmla="*/ 347792 w 11168286"/>
              <a:gd name="connsiteY118" fmla="*/ 4953504 h 6847184"/>
              <a:gd name="connsiteX119" fmla="*/ 246569 w 11168286"/>
              <a:gd name="connsiteY119" fmla="*/ 4764035 h 6847184"/>
              <a:gd name="connsiteX120" fmla="*/ 158323 w 11168286"/>
              <a:gd name="connsiteY120" fmla="*/ 4564184 h 6847184"/>
              <a:gd name="connsiteX121" fmla="*/ 85650 w 11168286"/>
              <a:gd name="connsiteY121" fmla="*/ 4333188 h 6847184"/>
              <a:gd name="connsiteX122" fmla="*/ 44123 w 11168286"/>
              <a:gd name="connsiteY122" fmla="*/ 4115169 h 6847184"/>
              <a:gd name="connsiteX123" fmla="*/ 15573 w 11168286"/>
              <a:gd name="connsiteY123" fmla="*/ 3871195 h 6847184"/>
              <a:gd name="connsiteX124" fmla="*/ 0 w 11168286"/>
              <a:gd name="connsiteY124" fmla="*/ 3611648 h 6847184"/>
              <a:gd name="connsiteX125" fmla="*/ 28550 w 11168286"/>
              <a:gd name="connsiteY125" fmla="*/ 3365079 h 6847184"/>
              <a:gd name="connsiteX126" fmla="*/ 85650 w 11168286"/>
              <a:gd name="connsiteY126" fmla="*/ 3121106 h 6847184"/>
              <a:gd name="connsiteX127" fmla="*/ 158323 w 11168286"/>
              <a:gd name="connsiteY127" fmla="*/ 2890109 h 6847184"/>
              <a:gd name="connsiteX128" fmla="*/ 246569 w 11168286"/>
              <a:gd name="connsiteY128" fmla="*/ 2659113 h 6847184"/>
              <a:gd name="connsiteX129" fmla="*/ 347792 w 11168286"/>
              <a:gd name="connsiteY129" fmla="*/ 2428116 h 6847184"/>
              <a:gd name="connsiteX130" fmla="*/ 461993 w 11168286"/>
              <a:gd name="connsiteY130" fmla="*/ 2210097 h 6847184"/>
              <a:gd name="connsiteX131" fmla="*/ 607339 w 11168286"/>
              <a:gd name="connsiteY131" fmla="*/ 2010247 h 6847184"/>
              <a:gd name="connsiteX132" fmla="*/ 750089 w 11168286"/>
              <a:gd name="connsiteY132" fmla="*/ 1807800 h 6847184"/>
              <a:gd name="connsiteX133" fmla="*/ 1097882 w 11168286"/>
              <a:gd name="connsiteY133" fmla="*/ 1431458 h 6847184"/>
              <a:gd name="connsiteX134" fmla="*/ 1487201 w 11168286"/>
              <a:gd name="connsiteY134" fmla="*/ 1070688 h 6847184"/>
              <a:gd name="connsiteX135" fmla="*/ 1920644 w 11168286"/>
              <a:gd name="connsiteY135" fmla="*/ 754042 h 6847184"/>
              <a:gd name="connsiteX136" fmla="*/ 2382637 w 11168286"/>
              <a:gd name="connsiteY136" fmla="*/ 465945 h 6847184"/>
              <a:gd name="connsiteX137" fmla="*/ 2888753 w 11168286"/>
              <a:gd name="connsiteY137" fmla="*/ 219376 h 6847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1168286" h="6847184">
                <a:moveTo>
                  <a:pt x="3449748" y="1543606"/>
                </a:moveTo>
                <a:lnTo>
                  <a:pt x="3149710" y="1551544"/>
                </a:lnTo>
                <a:lnTo>
                  <a:pt x="2849673" y="1578531"/>
                </a:lnTo>
                <a:lnTo>
                  <a:pt x="2567097" y="1640444"/>
                </a:lnTo>
                <a:lnTo>
                  <a:pt x="2284523" y="1719819"/>
                </a:lnTo>
                <a:lnTo>
                  <a:pt x="2019410" y="1816656"/>
                </a:lnTo>
                <a:lnTo>
                  <a:pt x="1771760" y="1940481"/>
                </a:lnTo>
                <a:lnTo>
                  <a:pt x="1541573" y="2081769"/>
                </a:lnTo>
                <a:lnTo>
                  <a:pt x="1338373" y="2240519"/>
                </a:lnTo>
                <a:lnTo>
                  <a:pt x="1152635" y="2416731"/>
                </a:lnTo>
                <a:lnTo>
                  <a:pt x="993885" y="2619931"/>
                </a:lnTo>
                <a:lnTo>
                  <a:pt x="860535" y="2831069"/>
                </a:lnTo>
                <a:lnTo>
                  <a:pt x="763698" y="3061256"/>
                </a:lnTo>
                <a:lnTo>
                  <a:pt x="728773" y="3175556"/>
                </a:lnTo>
                <a:lnTo>
                  <a:pt x="701785" y="3299381"/>
                </a:lnTo>
                <a:lnTo>
                  <a:pt x="676385" y="3431144"/>
                </a:lnTo>
                <a:lnTo>
                  <a:pt x="666860" y="3564494"/>
                </a:lnTo>
                <a:lnTo>
                  <a:pt x="666860" y="3696256"/>
                </a:lnTo>
                <a:lnTo>
                  <a:pt x="684323" y="3837544"/>
                </a:lnTo>
                <a:lnTo>
                  <a:pt x="701785" y="3978831"/>
                </a:lnTo>
                <a:lnTo>
                  <a:pt x="738298" y="4120119"/>
                </a:lnTo>
                <a:lnTo>
                  <a:pt x="825610" y="4402694"/>
                </a:lnTo>
                <a:lnTo>
                  <a:pt x="949435" y="4658281"/>
                </a:lnTo>
                <a:lnTo>
                  <a:pt x="1090723" y="4888469"/>
                </a:lnTo>
                <a:lnTo>
                  <a:pt x="1268523" y="5099606"/>
                </a:lnTo>
                <a:lnTo>
                  <a:pt x="1462198" y="5285344"/>
                </a:lnTo>
                <a:lnTo>
                  <a:pt x="1674923" y="5453619"/>
                </a:lnTo>
                <a:lnTo>
                  <a:pt x="1903522" y="5602844"/>
                </a:lnTo>
                <a:lnTo>
                  <a:pt x="2143235" y="5734606"/>
                </a:lnTo>
                <a:lnTo>
                  <a:pt x="2389298" y="5840969"/>
                </a:lnTo>
                <a:lnTo>
                  <a:pt x="2646473" y="5937806"/>
                </a:lnTo>
                <a:lnTo>
                  <a:pt x="2902060" y="6017181"/>
                </a:lnTo>
                <a:lnTo>
                  <a:pt x="3149710" y="6079094"/>
                </a:lnTo>
                <a:lnTo>
                  <a:pt x="3406885" y="6123544"/>
                </a:lnTo>
                <a:lnTo>
                  <a:pt x="3645010" y="6158469"/>
                </a:lnTo>
                <a:lnTo>
                  <a:pt x="3883135" y="6175931"/>
                </a:lnTo>
                <a:lnTo>
                  <a:pt x="4095861" y="6185456"/>
                </a:lnTo>
                <a:lnTo>
                  <a:pt x="4326048" y="6175931"/>
                </a:lnTo>
                <a:lnTo>
                  <a:pt x="4572111" y="6167994"/>
                </a:lnTo>
                <a:lnTo>
                  <a:pt x="4829285" y="6141006"/>
                </a:lnTo>
                <a:lnTo>
                  <a:pt x="5111860" y="6106081"/>
                </a:lnTo>
                <a:lnTo>
                  <a:pt x="5394435" y="6053694"/>
                </a:lnTo>
                <a:lnTo>
                  <a:pt x="5677010" y="5991781"/>
                </a:lnTo>
                <a:lnTo>
                  <a:pt x="5959585" y="5902881"/>
                </a:lnTo>
                <a:lnTo>
                  <a:pt x="6234223" y="5806044"/>
                </a:lnTo>
                <a:lnTo>
                  <a:pt x="6489810" y="5682219"/>
                </a:lnTo>
                <a:lnTo>
                  <a:pt x="6729523" y="5540931"/>
                </a:lnTo>
                <a:lnTo>
                  <a:pt x="6950185" y="5374244"/>
                </a:lnTo>
                <a:lnTo>
                  <a:pt x="7135923" y="5188506"/>
                </a:lnTo>
                <a:lnTo>
                  <a:pt x="7215298" y="5082144"/>
                </a:lnTo>
                <a:lnTo>
                  <a:pt x="7285148" y="4967844"/>
                </a:lnTo>
                <a:lnTo>
                  <a:pt x="7347060" y="4851956"/>
                </a:lnTo>
                <a:lnTo>
                  <a:pt x="7401035" y="4729719"/>
                </a:lnTo>
                <a:lnTo>
                  <a:pt x="7445485" y="4588431"/>
                </a:lnTo>
                <a:lnTo>
                  <a:pt x="7470885" y="4455081"/>
                </a:lnTo>
                <a:lnTo>
                  <a:pt x="7488348" y="4305856"/>
                </a:lnTo>
                <a:lnTo>
                  <a:pt x="7497873" y="4147106"/>
                </a:lnTo>
                <a:lnTo>
                  <a:pt x="7480410" y="3996294"/>
                </a:lnTo>
                <a:lnTo>
                  <a:pt x="7445485" y="3847069"/>
                </a:lnTo>
                <a:lnTo>
                  <a:pt x="7401035" y="3705781"/>
                </a:lnTo>
                <a:lnTo>
                  <a:pt x="7347060" y="3564494"/>
                </a:lnTo>
                <a:lnTo>
                  <a:pt x="7285148" y="3423206"/>
                </a:lnTo>
                <a:lnTo>
                  <a:pt x="7215298" y="3289856"/>
                </a:lnTo>
                <a:lnTo>
                  <a:pt x="7126398" y="3167619"/>
                </a:lnTo>
                <a:lnTo>
                  <a:pt x="7039085" y="3043794"/>
                </a:lnTo>
                <a:lnTo>
                  <a:pt x="6826360" y="2813606"/>
                </a:lnTo>
                <a:lnTo>
                  <a:pt x="6588235" y="2592944"/>
                </a:lnTo>
                <a:lnTo>
                  <a:pt x="6323123" y="2399269"/>
                </a:lnTo>
                <a:lnTo>
                  <a:pt x="6040548" y="2223056"/>
                </a:lnTo>
                <a:lnTo>
                  <a:pt x="5730985" y="2072244"/>
                </a:lnTo>
                <a:lnTo>
                  <a:pt x="5411899" y="1930956"/>
                </a:lnTo>
                <a:lnTo>
                  <a:pt x="5084873" y="1816656"/>
                </a:lnTo>
                <a:lnTo>
                  <a:pt x="4749910" y="1719819"/>
                </a:lnTo>
                <a:lnTo>
                  <a:pt x="4422885" y="1640444"/>
                </a:lnTo>
                <a:lnTo>
                  <a:pt x="4086335" y="1586469"/>
                </a:lnTo>
                <a:lnTo>
                  <a:pt x="3768835" y="1551544"/>
                </a:lnTo>
                <a:close/>
                <a:moveTo>
                  <a:pt x="3384196" y="0"/>
                </a:moveTo>
                <a:lnTo>
                  <a:pt x="9353938" y="0"/>
                </a:lnTo>
                <a:lnTo>
                  <a:pt x="9361842" y="3952"/>
                </a:lnTo>
                <a:lnTo>
                  <a:pt x="9738185" y="234949"/>
                </a:lnTo>
                <a:lnTo>
                  <a:pt x="10070404" y="494495"/>
                </a:lnTo>
                <a:lnTo>
                  <a:pt x="10374074" y="782592"/>
                </a:lnTo>
                <a:lnTo>
                  <a:pt x="10633620" y="1114811"/>
                </a:lnTo>
                <a:lnTo>
                  <a:pt x="10851639" y="1460008"/>
                </a:lnTo>
                <a:lnTo>
                  <a:pt x="11009963" y="1836350"/>
                </a:lnTo>
                <a:lnTo>
                  <a:pt x="11067063" y="2023224"/>
                </a:lnTo>
                <a:lnTo>
                  <a:pt x="11111186" y="2225670"/>
                </a:lnTo>
                <a:lnTo>
                  <a:pt x="11152713" y="2441094"/>
                </a:lnTo>
                <a:lnTo>
                  <a:pt x="11168286" y="2659113"/>
                </a:lnTo>
                <a:lnTo>
                  <a:pt x="11168286" y="2874537"/>
                </a:lnTo>
                <a:lnTo>
                  <a:pt x="11139736" y="3105533"/>
                </a:lnTo>
                <a:lnTo>
                  <a:pt x="11111186" y="3336529"/>
                </a:lnTo>
                <a:lnTo>
                  <a:pt x="11051490" y="3567526"/>
                </a:lnTo>
                <a:lnTo>
                  <a:pt x="10908739" y="4029518"/>
                </a:lnTo>
                <a:lnTo>
                  <a:pt x="10706293" y="4447388"/>
                </a:lnTo>
                <a:lnTo>
                  <a:pt x="10475297" y="4823731"/>
                </a:lnTo>
                <a:lnTo>
                  <a:pt x="10184605" y="5168927"/>
                </a:lnTo>
                <a:lnTo>
                  <a:pt x="9867958" y="5472597"/>
                </a:lnTo>
                <a:lnTo>
                  <a:pt x="9520166" y="5747716"/>
                </a:lnTo>
                <a:lnTo>
                  <a:pt x="9146419" y="5991690"/>
                </a:lnTo>
                <a:lnTo>
                  <a:pt x="8754503" y="6207113"/>
                </a:lnTo>
                <a:lnTo>
                  <a:pt x="8352207" y="6381009"/>
                </a:lnTo>
                <a:lnTo>
                  <a:pt x="7931741" y="6539333"/>
                </a:lnTo>
                <a:lnTo>
                  <a:pt x="7513871" y="6669106"/>
                </a:lnTo>
                <a:lnTo>
                  <a:pt x="7108979" y="6770329"/>
                </a:lnTo>
                <a:lnTo>
                  <a:pt x="6688513" y="6843002"/>
                </a:lnTo>
                <a:lnTo>
                  <a:pt x="6660000" y="6847184"/>
                </a:lnTo>
                <a:lnTo>
                  <a:pt x="4165817" y="6847184"/>
                </a:lnTo>
                <a:lnTo>
                  <a:pt x="3900984" y="6814452"/>
                </a:lnTo>
                <a:lnTo>
                  <a:pt x="3438991" y="6728802"/>
                </a:lnTo>
                <a:lnTo>
                  <a:pt x="2976998" y="6627579"/>
                </a:lnTo>
                <a:lnTo>
                  <a:pt x="2515006" y="6482233"/>
                </a:lnTo>
                <a:lnTo>
                  <a:pt x="2065990" y="6323909"/>
                </a:lnTo>
                <a:lnTo>
                  <a:pt x="1648120" y="6121463"/>
                </a:lnTo>
                <a:lnTo>
                  <a:pt x="1256205" y="5890467"/>
                </a:lnTo>
                <a:lnTo>
                  <a:pt x="895435" y="5617943"/>
                </a:lnTo>
                <a:lnTo>
                  <a:pt x="591766" y="5314273"/>
                </a:lnTo>
                <a:lnTo>
                  <a:pt x="461993" y="5140377"/>
                </a:lnTo>
                <a:lnTo>
                  <a:pt x="347792" y="4953504"/>
                </a:lnTo>
                <a:lnTo>
                  <a:pt x="246569" y="4764035"/>
                </a:lnTo>
                <a:lnTo>
                  <a:pt x="158323" y="4564184"/>
                </a:lnTo>
                <a:lnTo>
                  <a:pt x="85650" y="4333188"/>
                </a:lnTo>
                <a:lnTo>
                  <a:pt x="44123" y="4115169"/>
                </a:lnTo>
                <a:lnTo>
                  <a:pt x="15573" y="3871195"/>
                </a:lnTo>
                <a:lnTo>
                  <a:pt x="0" y="3611648"/>
                </a:lnTo>
                <a:lnTo>
                  <a:pt x="28550" y="3365079"/>
                </a:lnTo>
                <a:lnTo>
                  <a:pt x="85650" y="3121106"/>
                </a:lnTo>
                <a:lnTo>
                  <a:pt x="158323" y="2890109"/>
                </a:lnTo>
                <a:lnTo>
                  <a:pt x="246569" y="2659113"/>
                </a:lnTo>
                <a:lnTo>
                  <a:pt x="347792" y="2428116"/>
                </a:lnTo>
                <a:lnTo>
                  <a:pt x="461993" y="2210097"/>
                </a:lnTo>
                <a:lnTo>
                  <a:pt x="607339" y="2010247"/>
                </a:lnTo>
                <a:lnTo>
                  <a:pt x="750089" y="1807800"/>
                </a:lnTo>
                <a:lnTo>
                  <a:pt x="1097882" y="1431458"/>
                </a:lnTo>
                <a:lnTo>
                  <a:pt x="1487201" y="1070688"/>
                </a:lnTo>
                <a:lnTo>
                  <a:pt x="1920644" y="754042"/>
                </a:lnTo>
                <a:lnTo>
                  <a:pt x="2382637" y="465945"/>
                </a:lnTo>
                <a:lnTo>
                  <a:pt x="2888753" y="2193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063328" y="1631728"/>
            <a:ext cx="3198812" cy="1322587"/>
          </a:xfrm>
        </p:spPr>
        <p:txBody>
          <a:bodyPr t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pPr rtl="0"/>
            <a:fld id="{D04FF8A9-6923-4480-A41A-40957B9B8372}" type="datetime1">
              <a:rPr lang="es-ES" noProof="0" smtClean="0"/>
              <a:t>20/05/2020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rtlCol="0"/>
          <a:lstStyle/>
          <a:p>
            <a:pPr rtl="0"/>
            <a:fld id="{A204E297-2C47-40A4-842B-FD18E4874900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002126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bre 5">
            <a:extLst>
              <a:ext uri="{FF2B5EF4-FFF2-40B4-BE49-F238E27FC236}">
                <a16:creationId xmlns:a16="http://schemas.microsoft.com/office/drawing/2014/main" id="{CACE694D-BAD8-4C0D-AFE9-67ABD7124C9E}"/>
              </a:ext>
            </a:extLst>
          </p:cNvPr>
          <p:cNvSpPr>
            <a:spLocks/>
          </p:cNvSpPr>
          <p:nvPr userDrawn="1"/>
        </p:nvSpPr>
        <p:spPr bwMode="auto">
          <a:xfrm>
            <a:off x="1194325" y="1536901"/>
            <a:ext cx="6831013" cy="4641850"/>
          </a:xfrm>
          <a:custGeom>
            <a:avLst/>
            <a:gdLst>
              <a:gd name="T0" fmla="*/ 22 w 4303"/>
              <a:gd name="T1" fmla="*/ 1534 h 2924"/>
              <a:gd name="T2" fmla="*/ 0 w 4303"/>
              <a:gd name="T3" fmla="*/ 1356 h 2924"/>
              <a:gd name="T4" fmla="*/ 6 w 4303"/>
              <a:gd name="T5" fmla="*/ 1189 h 2924"/>
              <a:gd name="T6" fmla="*/ 39 w 4303"/>
              <a:gd name="T7" fmla="*/ 1028 h 2924"/>
              <a:gd name="T8" fmla="*/ 122 w 4303"/>
              <a:gd name="T9" fmla="*/ 811 h 2924"/>
              <a:gd name="T10" fmla="*/ 306 w 4303"/>
              <a:gd name="T11" fmla="*/ 550 h 2924"/>
              <a:gd name="T12" fmla="*/ 551 w 4303"/>
              <a:gd name="T13" fmla="*/ 339 h 2924"/>
              <a:gd name="T14" fmla="*/ 852 w 4303"/>
              <a:gd name="T15" fmla="*/ 172 h 2924"/>
              <a:gd name="T16" fmla="*/ 1197 w 4303"/>
              <a:gd name="T17" fmla="*/ 61 h 2924"/>
              <a:gd name="T18" fmla="*/ 1564 w 4303"/>
              <a:gd name="T19" fmla="*/ 5 h 2924"/>
              <a:gd name="T20" fmla="*/ 1954 w 4303"/>
              <a:gd name="T21" fmla="*/ 5 h 2924"/>
              <a:gd name="T22" fmla="*/ 2366 w 4303"/>
              <a:gd name="T23" fmla="*/ 61 h 2924"/>
              <a:gd name="T24" fmla="*/ 2783 w 4303"/>
              <a:gd name="T25" fmla="*/ 172 h 2924"/>
              <a:gd name="T26" fmla="*/ 3190 w 4303"/>
              <a:gd name="T27" fmla="*/ 333 h 2924"/>
              <a:gd name="T28" fmla="*/ 3563 w 4303"/>
              <a:gd name="T29" fmla="*/ 539 h 2924"/>
              <a:gd name="T30" fmla="*/ 3880 w 4303"/>
              <a:gd name="T31" fmla="*/ 800 h 2924"/>
              <a:gd name="T32" fmla="*/ 4069 w 4303"/>
              <a:gd name="T33" fmla="*/ 1023 h 2924"/>
              <a:gd name="T34" fmla="*/ 4169 w 4303"/>
              <a:gd name="T35" fmla="*/ 1184 h 2924"/>
              <a:gd name="T36" fmla="*/ 4242 w 4303"/>
              <a:gd name="T37" fmla="*/ 1362 h 2924"/>
              <a:gd name="T38" fmla="*/ 4292 w 4303"/>
              <a:gd name="T39" fmla="*/ 1545 h 2924"/>
              <a:gd name="T40" fmla="*/ 4297 w 4303"/>
              <a:gd name="T41" fmla="*/ 1740 h 2924"/>
              <a:gd name="T42" fmla="*/ 4270 w 4303"/>
              <a:gd name="T43" fmla="*/ 1918 h 2924"/>
              <a:gd name="T44" fmla="*/ 4208 w 4303"/>
              <a:gd name="T45" fmla="*/ 2084 h 2924"/>
              <a:gd name="T46" fmla="*/ 4125 w 4303"/>
              <a:gd name="T47" fmla="*/ 2229 h 2924"/>
              <a:gd name="T48" fmla="*/ 3958 w 4303"/>
              <a:gd name="T49" fmla="*/ 2413 h 2924"/>
              <a:gd name="T50" fmla="*/ 3668 w 4303"/>
              <a:gd name="T51" fmla="*/ 2607 h 2924"/>
              <a:gd name="T52" fmla="*/ 3334 w 4303"/>
              <a:gd name="T53" fmla="*/ 2746 h 2924"/>
              <a:gd name="T54" fmla="*/ 2978 w 4303"/>
              <a:gd name="T55" fmla="*/ 2841 h 2924"/>
              <a:gd name="T56" fmla="*/ 2622 w 4303"/>
              <a:gd name="T57" fmla="*/ 2896 h 2924"/>
              <a:gd name="T58" fmla="*/ 2305 w 4303"/>
              <a:gd name="T59" fmla="*/ 2918 h 2924"/>
              <a:gd name="T60" fmla="*/ 2026 w 4303"/>
              <a:gd name="T61" fmla="*/ 2918 h 2924"/>
              <a:gd name="T62" fmla="*/ 1726 w 4303"/>
              <a:gd name="T63" fmla="*/ 2885 h 2924"/>
              <a:gd name="T64" fmla="*/ 1408 w 4303"/>
              <a:gd name="T65" fmla="*/ 2818 h 2924"/>
              <a:gd name="T66" fmla="*/ 1085 w 4303"/>
              <a:gd name="T67" fmla="*/ 2707 h 2924"/>
              <a:gd name="T68" fmla="*/ 779 w 4303"/>
              <a:gd name="T69" fmla="*/ 2557 h 2924"/>
              <a:gd name="T70" fmla="*/ 501 w 4303"/>
              <a:gd name="T71" fmla="*/ 2357 h 2924"/>
              <a:gd name="T72" fmla="*/ 267 w 4303"/>
              <a:gd name="T73" fmla="*/ 2107 h 2924"/>
              <a:gd name="T74" fmla="*/ 100 w 4303"/>
              <a:gd name="T75" fmla="*/ 1801 h 2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303" h="2924">
                <a:moveTo>
                  <a:pt x="45" y="1623"/>
                </a:moveTo>
                <a:lnTo>
                  <a:pt x="22" y="1534"/>
                </a:lnTo>
                <a:lnTo>
                  <a:pt x="11" y="1445"/>
                </a:lnTo>
                <a:lnTo>
                  <a:pt x="0" y="1356"/>
                </a:lnTo>
                <a:lnTo>
                  <a:pt x="0" y="1273"/>
                </a:lnTo>
                <a:lnTo>
                  <a:pt x="6" y="1189"/>
                </a:lnTo>
                <a:lnTo>
                  <a:pt x="22" y="1106"/>
                </a:lnTo>
                <a:lnTo>
                  <a:pt x="39" y="1028"/>
                </a:lnTo>
                <a:lnTo>
                  <a:pt x="61" y="956"/>
                </a:lnTo>
                <a:lnTo>
                  <a:pt x="122" y="811"/>
                </a:lnTo>
                <a:lnTo>
                  <a:pt x="206" y="678"/>
                </a:lnTo>
                <a:lnTo>
                  <a:pt x="306" y="550"/>
                </a:lnTo>
                <a:lnTo>
                  <a:pt x="423" y="439"/>
                </a:lnTo>
                <a:lnTo>
                  <a:pt x="551" y="339"/>
                </a:lnTo>
                <a:lnTo>
                  <a:pt x="696" y="250"/>
                </a:lnTo>
                <a:lnTo>
                  <a:pt x="852" y="172"/>
                </a:lnTo>
                <a:lnTo>
                  <a:pt x="1019" y="111"/>
                </a:lnTo>
                <a:lnTo>
                  <a:pt x="1197" y="61"/>
                </a:lnTo>
                <a:lnTo>
                  <a:pt x="1375" y="22"/>
                </a:lnTo>
                <a:lnTo>
                  <a:pt x="1564" y="5"/>
                </a:lnTo>
                <a:lnTo>
                  <a:pt x="1753" y="0"/>
                </a:lnTo>
                <a:lnTo>
                  <a:pt x="1954" y="5"/>
                </a:lnTo>
                <a:lnTo>
                  <a:pt x="2154" y="27"/>
                </a:lnTo>
                <a:lnTo>
                  <a:pt x="2366" y="61"/>
                </a:lnTo>
                <a:lnTo>
                  <a:pt x="2572" y="111"/>
                </a:lnTo>
                <a:lnTo>
                  <a:pt x="2783" y="172"/>
                </a:lnTo>
                <a:lnTo>
                  <a:pt x="2989" y="244"/>
                </a:lnTo>
                <a:lnTo>
                  <a:pt x="3190" y="333"/>
                </a:lnTo>
                <a:lnTo>
                  <a:pt x="3385" y="428"/>
                </a:lnTo>
                <a:lnTo>
                  <a:pt x="3563" y="539"/>
                </a:lnTo>
                <a:lnTo>
                  <a:pt x="3730" y="661"/>
                </a:lnTo>
                <a:lnTo>
                  <a:pt x="3880" y="800"/>
                </a:lnTo>
                <a:lnTo>
                  <a:pt x="4014" y="945"/>
                </a:lnTo>
                <a:lnTo>
                  <a:pt x="4069" y="1023"/>
                </a:lnTo>
                <a:lnTo>
                  <a:pt x="4125" y="1100"/>
                </a:lnTo>
                <a:lnTo>
                  <a:pt x="4169" y="1184"/>
                </a:lnTo>
                <a:lnTo>
                  <a:pt x="4208" y="1273"/>
                </a:lnTo>
                <a:lnTo>
                  <a:pt x="4242" y="1362"/>
                </a:lnTo>
                <a:lnTo>
                  <a:pt x="4270" y="1451"/>
                </a:lnTo>
                <a:lnTo>
                  <a:pt x="4292" y="1545"/>
                </a:lnTo>
                <a:lnTo>
                  <a:pt x="4303" y="1640"/>
                </a:lnTo>
                <a:lnTo>
                  <a:pt x="4297" y="1740"/>
                </a:lnTo>
                <a:lnTo>
                  <a:pt x="4286" y="1834"/>
                </a:lnTo>
                <a:lnTo>
                  <a:pt x="4270" y="1918"/>
                </a:lnTo>
                <a:lnTo>
                  <a:pt x="4242" y="2007"/>
                </a:lnTo>
                <a:lnTo>
                  <a:pt x="4208" y="2084"/>
                </a:lnTo>
                <a:lnTo>
                  <a:pt x="4169" y="2157"/>
                </a:lnTo>
                <a:lnTo>
                  <a:pt x="4125" y="2229"/>
                </a:lnTo>
                <a:lnTo>
                  <a:pt x="4075" y="2296"/>
                </a:lnTo>
                <a:lnTo>
                  <a:pt x="3958" y="2413"/>
                </a:lnTo>
                <a:lnTo>
                  <a:pt x="3819" y="2518"/>
                </a:lnTo>
                <a:lnTo>
                  <a:pt x="3668" y="2607"/>
                </a:lnTo>
                <a:lnTo>
                  <a:pt x="3507" y="2685"/>
                </a:lnTo>
                <a:lnTo>
                  <a:pt x="3334" y="2746"/>
                </a:lnTo>
                <a:lnTo>
                  <a:pt x="3156" y="2802"/>
                </a:lnTo>
                <a:lnTo>
                  <a:pt x="2978" y="2841"/>
                </a:lnTo>
                <a:lnTo>
                  <a:pt x="2800" y="2874"/>
                </a:lnTo>
                <a:lnTo>
                  <a:pt x="2622" y="2896"/>
                </a:lnTo>
                <a:lnTo>
                  <a:pt x="2460" y="2913"/>
                </a:lnTo>
                <a:lnTo>
                  <a:pt x="2305" y="2918"/>
                </a:lnTo>
                <a:lnTo>
                  <a:pt x="2160" y="2924"/>
                </a:lnTo>
                <a:lnTo>
                  <a:pt x="2026" y="2918"/>
                </a:lnTo>
                <a:lnTo>
                  <a:pt x="1876" y="2907"/>
                </a:lnTo>
                <a:lnTo>
                  <a:pt x="1726" y="2885"/>
                </a:lnTo>
                <a:lnTo>
                  <a:pt x="1564" y="2857"/>
                </a:lnTo>
                <a:lnTo>
                  <a:pt x="1408" y="2818"/>
                </a:lnTo>
                <a:lnTo>
                  <a:pt x="1247" y="2768"/>
                </a:lnTo>
                <a:lnTo>
                  <a:pt x="1085" y="2707"/>
                </a:lnTo>
                <a:lnTo>
                  <a:pt x="930" y="2640"/>
                </a:lnTo>
                <a:lnTo>
                  <a:pt x="779" y="2557"/>
                </a:lnTo>
                <a:lnTo>
                  <a:pt x="635" y="2463"/>
                </a:lnTo>
                <a:lnTo>
                  <a:pt x="501" y="2357"/>
                </a:lnTo>
                <a:lnTo>
                  <a:pt x="379" y="2240"/>
                </a:lnTo>
                <a:lnTo>
                  <a:pt x="267" y="2107"/>
                </a:lnTo>
                <a:lnTo>
                  <a:pt x="178" y="1962"/>
                </a:lnTo>
                <a:lnTo>
                  <a:pt x="100" y="1801"/>
                </a:lnTo>
                <a:lnTo>
                  <a:pt x="45" y="162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 dirty="0"/>
          </a:p>
        </p:txBody>
      </p:sp>
      <p:grpSp>
        <p:nvGrpSpPr>
          <p:cNvPr id="89" name="Grupo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orma libre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orma libre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orma libre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orma libre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orma libre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orma libre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orma libre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orma libre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orma libre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orma libre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orma libre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orma libre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orma libre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orma libre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orma libre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orma libre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orma libre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orma libre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orma libre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78922" y="2954315"/>
            <a:ext cx="5566700" cy="1675949"/>
          </a:xfrm>
        </p:spPr>
        <p:txBody>
          <a:bodyPr bIns="0" rtlCol="0" anchor="ctr">
            <a:noAutofit/>
          </a:bodyPr>
          <a:lstStyle>
            <a:lvl1pPr algn="ctr">
              <a:lnSpc>
                <a:spcPct val="80000"/>
              </a:lnSpc>
              <a:defRPr sz="4000" spc="-15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1" name="Autoforma 3">
            <a:extLst>
              <a:ext uri="{FF2B5EF4-FFF2-40B4-BE49-F238E27FC236}">
                <a16:creationId xmlns:a16="http://schemas.microsoft.com/office/drawing/2014/main" id="{02FDAB33-915E-4BD4-A13F-8FD4F0F1565D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4976748" y="3964146"/>
            <a:ext cx="6831013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 dirty="0"/>
          </a:p>
        </p:txBody>
      </p:sp>
      <p:sp>
        <p:nvSpPr>
          <p:cNvPr id="37" name="Forma libre: Forma 36">
            <a:extLst>
              <a:ext uri="{FF2B5EF4-FFF2-40B4-BE49-F238E27FC236}">
                <a16:creationId xmlns:a16="http://schemas.microsoft.com/office/drawing/2014/main" id="{D19DC10D-AC77-4943-9096-2598F5878C12}"/>
              </a:ext>
            </a:extLst>
          </p:cNvPr>
          <p:cNvSpPr/>
          <p:nvPr userDrawn="1"/>
        </p:nvSpPr>
        <p:spPr>
          <a:xfrm>
            <a:off x="527465" y="-6705"/>
            <a:ext cx="11168286" cy="6847184"/>
          </a:xfrm>
          <a:custGeom>
            <a:avLst/>
            <a:gdLst>
              <a:gd name="connsiteX0" fmla="*/ 3449748 w 11168286"/>
              <a:gd name="connsiteY0" fmla="*/ 1543606 h 6847184"/>
              <a:gd name="connsiteX1" fmla="*/ 3149710 w 11168286"/>
              <a:gd name="connsiteY1" fmla="*/ 1551544 h 6847184"/>
              <a:gd name="connsiteX2" fmla="*/ 2849673 w 11168286"/>
              <a:gd name="connsiteY2" fmla="*/ 1578531 h 6847184"/>
              <a:gd name="connsiteX3" fmla="*/ 2567097 w 11168286"/>
              <a:gd name="connsiteY3" fmla="*/ 1640444 h 6847184"/>
              <a:gd name="connsiteX4" fmla="*/ 2284523 w 11168286"/>
              <a:gd name="connsiteY4" fmla="*/ 1719819 h 6847184"/>
              <a:gd name="connsiteX5" fmla="*/ 2019410 w 11168286"/>
              <a:gd name="connsiteY5" fmla="*/ 1816656 h 6847184"/>
              <a:gd name="connsiteX6" fmla="*/ 1771760 w 11168286"/>
              <a:gd name="connsiteY6" fmla="*/ 1940481 h 6847184"/>
              <a:gd name="connsiteX7" fmla="*/ 1541573 w 11168286"/>
              <a:gd name="connsiteY7" fmla="*/ 2081769 h 6847184"/>
              <a:gd name="connsiteX8" fmla="*/ 1338373 w 11168286"/>
              <a:gd name="connsiteY8" fmla="*/ 2240519 h 6847184"/>
              <a:gd name="connsiteX9" fmla="*/ 1152635 w 11168286"/>
              <a:gd name="connsiteY9" fmla="*/ 2416731 h 6847184"/>
              <a:gd name="connsiteX10" fmla="*/ 993885 w 11168286"/>
              <a:gd name="connsiteY10" fmla="*/ 2619931 h 6847184"/>
              <a:gd name="connsiteX11" fmla="*/ 860535 w 11168286"/>
              <a:gd name="connsiteY11" fmla="*/ 2831069 h 6847184"/>
              <a:gd name="connsiteX12" fmla="*/ 763698 w 11168286"/>
              <a:gd name="connsiteY12" fmla="*/ 3061256 h 6847184"/>
              <a:gd name="connsiteX13" fmla="*/ 728773 w 11168286"/>
              <a:gd name="connsiteY13" fmla="*/ 3175556 h 6847184"/>
              <a:gd name="connsiteX14" fmla="*/ 701785 w 11168286"/>
              <a:gd name="connsiteY14" fmla="*/ 3299381 h 6847184"/>
              <a:gd name="connsiteX15" fmla="*/ 676385 w 11168286"/>
              <a:gd name="connsiteY15" fmla="*/ 3431144 h 6847184"/>
              <a:gd name="connsiteX16" fmla="*/ 666860 w 11168286"/>
              <a:gd name="connsiteY16" fmla="*/ 3564494 h 6847184"/>
              <a:gd name="connsiteX17" fmla="*/ 666860 w 11168286"/>
              <a:gd name="connsiteY17" fmla="*/ 3696256 h 6847184"/>
              <a:gd name="connsiteX18" fmla="*/ 684323 w 11168286"/>
              <a:gd name="connsiteY18" fmla="*/ 3837544 h 6847184"/>
              <a:gd name="connsiteX19" fmla="*/ 701785 w 11168286"/>
              <a:gd name="connsiteY19" fmla="*/ 3978831 h 6847184"/>
              <a:gd name="connsiteX20" fmla="*/ 738298 w 11168286"/>
              <a:gd name="connsiteY20" fmla="*/ 4120119 h 6847184"/>
              <a:gd name="connsiteX21" fmla="*/ 825610 w 11168286"/>
              <a:gd name="connsiteY21" fmla="*/ 4402694 h 6847184"/>
              <a:gd name="connsiteX22" fmla="*/ 949435 w 11168286"/>
              <a:gd name="connsiteY22" fmla="*/ 4658281 h 6847184"/>
              <a:gd name="connsiteX23" fmla="*/ 1090723 w 11168286"/>
              <a:gd name="connsiteY23" fmla="*/ 4888469 h 6847184"/>
              <a:gd name="connsiteX24" fmla="*/ 1268523 w 11168286"/>
              <a:gd name="connsiteY24" fmla="*/ 5099606 h 6847184"/>
              <a:gd name="connsiteX25" fmla="*/ 1462198 w 11168286"/>
              <a:gd name="connsiteY25" fmla="*/ 5285344 h 6847184"/>
              <a:gd name="connsiteX26" fmla="*/ 1674923 w 11168286"/>
              <a:gd name="connsiteY26" fmla="*/ 5453619 h 6847184"/>
              <a:gd name="connsiteX27" fmla="*/ 1903522 w 11168286"/>
              <a:gd name="connsiteY27" fmla="*/ 5602844 h 6847184"/>
              <a:gd name="connsiteX28" fmla="*/ 2143235 w 11168286"/>
              <a:gd name="connsiteY28" fmla="*/ 5734606 h 6847184"/>
              <a:gd name="connsiteX29" fmla="*/ 2389298 w 11168286"/>
              <a:gd name="connsiteY29" fmla="*/ 5840969 h 6847184"/>
              <a:gd name="connsiteX30" fmla="*/ 2646473 w 11168286"/>
              <a:gd name="connsiteY30" fmla="*/ 5937806 h 6847184"/>
              <a:gd name="connsiteX31" fmla="*/ 2902060 w 11168286"/>
              <a:gd name="connsiteY31" fmla="*/ 6017181 h 6847184"/>
              <a:gd name="connsiteX32" fmla="*/ 3149710 w 11168286"/>
              <a:gd name="connsiteY32" fmla="*/ 6079094 h 6847184"/>
              <a:gd name="connsiteX33" fmla="*/ 3406885 w 11168286"/>
              <a:gd name="connsiteY33" fmla="*/ 6123544 h 6847184"/>
              <a:gd name="connsiteX34" fmla="*/ 3645010 w 11168286"/>
              <a:gd name="connsiteY34" fmla="*/ 6158469 h 6847184"/>
              <a:gd name="connsiteX35" fmla="*/ 3883135 w 11168286"/>
              <a:gd name="connsiteY35" fmla="*/ 6175931 h 6847184"/>
              <a:gd name="connsiteX36" fmla="*/ 4095861 w 11168286"/>
              <a:gd name="connsiteY36" fmla="*/ 6185456 h 6847184"/>
              <a:gd name="connsiteX37" fmla="*/ 4326048 w 11168286"/>
              <a:gd name="connsiteY37" fmla="*/ 6175931 h 6847184"/>
              <a:gd name="connsiteX38" fmla="*/ 4572111 w 11168286"/>
              <a:gd name="connsiteY38" fmla="*/ 6167994 h 6847184"/>
              <a:gd name="connsiteX39" fmla="*/ 4829285 w 11168286"/>
              <a:gd name="connsiteY39" fmla="*/ 6141006 h 6847184"/>
              <a:gd name="connsiteX40" fmla="*/ 5111860 w 11168286"/>
              <a:gd name="connsiteY40" fmla="*/ 6106081 h 6847184"/>
              <a:gd name="connsiteX41" fmla="*/ 5394435 w 11168286"/>
              <a:gd name="connsiteY41" fmla="*/ 6053694 h 6847184"/>
              <a:gd name="connsiteX42" fmla="*/ 5677010 w 11168286"/>
              <a:gd name="connsiteY42" fmla="*/ 5991781 h 6847184"/>
              <a:gd name="connsiteX43" fmla="*/ 5959585 w 11168286"/>
              <a:gd name="connsiteY43" fmla="*/ 5902881 h 6847184"/>
              <a:gd name="connsiteX44" fmla="*/ 6234223 w 11168286"/>
              <a:gd name="connsiteY44" fmla="*/ 5806044 h 6847184"/>
              <a:gd name="connsiteX45" fmla="*/ 6489810 w 11168286"/>
              <a:gd name="connsiteY45" fmla="*/ 5682219 h 6847184"/>
              <a:gd name="connsiteX46" fmla="*/ 6729523 w 11168286"/>
              <a:gd name="connsiteY46" fmla="*/ 5540931 h 6847184"/>
              <a:gd name="connsiteX47" fmla="*/ 6950185 w 11168286"/>
              <a:gd name="connsiteY47" fmla="*/ 5374244 h 6847184"/>
              <a:gd name="connsiteX48" fmla="*/ 7135923 w 11168286"/>
              <a:gd name="connsiteY48" fmla="*/ 5188506 h 6847184"/>
              <a:gd name="connsiteX49" fmla="*/ 7215298 w 11168286"/>
              <a:gd name="connsiteY49" fmla="*/ 5082144 h 6847184"/>
              <a:gd name="connsiteX50" fmla="*/ 7285148 w 11168286"/>
              <a:gd name="connsiteY50" fmla="*/ 4967844 h 6847184"/>
              <a:gd name="connsiteX51" fmla="*/ 7347060 w 11168286"/>
              <a:gd name="connsiteY51" fmla="*/ 4851956 h 6847184"/>
              <a:gd name="connsiteX52" fmla="*/ 7401035 w 11168286"/>
              <a:gd name="connsiteY52" fmla="*/ 4729719 h 6847184"/>
              <a:gd name="connsiteX53" fmla="*/ 7445485 w 11168286"/>
              <a:gd name="connsiteY53" fmla="*/ 4588431 h 6847184"/>
              <a:gd name="connsiteX54" fmla="*/ 7470885 w 11168286"/>
              <a:gd name="connsiteY54" fmla="*/ 4455081 h 6847184"/>
              <a:gd name="connsiteX55" fmla="*/ 7488348 w 11168286"/>
              <a:gd name="connsiteY55" fmla="*/ 4305856 h 6847184"/>
              <a:gd name="connsiteX56" fmla="*/ 7497873 w 11168286"/>
              <a:gd name="connsiteY56" fmla="*/ 4147106 h 6847184"/>
              <a:gd name="connsiteX57" fmla="*/ 7480410 w 11168286"/>
              <a:gd name="connsiteY57" fmla="*/ 3996294 h 6847184"/>
              <a:gd name="connsiteX58" fmla="*/ 7445485 w 11168286"/>
              <a:gd name="connsiteY58" fmla="*/ 3847069 h 6847184"/>
              <a:gd name="connsiteX59" fmla="*/ 7401035 w 11168286"/>
              <a:gd name="connsiteY59" fmla="*/ 3705781 h 6847184"/>
              <a:gd name="connsiteX60" fmla="*/ 7347060 w 11168286"/>
              <a:gd name="connsiteY60" fmla="*/ 3564494 h 6847184"/>
              <a:gd name="connsiteX61" fmla="*/ 7285148 w 11168286"/>
              <a:gd name="connsiteY61" fmla="*/ 3423206 h 6847184"/>
              <a:gd name="connsiteX62" fmla="*/ 7215298 w 11168286"/>
              <a:gd name="connsiteY62" fmla="*/ 3289856 h 6847184"/>
              <a:gd name="connsiteX63" fmla="*/ 7126398 w 11168286"/>
              <a:gd name="connsiteY63" fmla="*/ 3167619 h 6847184"/>
              <a:gd name="connsiteX64" fmla="*/ 7039085 w 11168286"/>
              <a:gd name="connsiteY64" fmla="*/ 3043794 h 6847184"/>
              <a:gd name="connsiteX65" fmla="*/ 6826360 w 11168286"/>
              <a:gd name="connsiteY65" fmla="*/ 2813606 h 6847184"/>
              <a:gd name="connsiteX66" fmla="*/ 6588235 w 11168286"/>
              <a:gd name="connsiteY66" fmla="*/ 2592944 h 6847184"/>
              <a:gd name="connsiteX67" fmla="*/ 6323123 w 11168286"/>
              <a:gd name="connsiteY67" fmla="*/ 2399269 h 6847184"/>
              <a:gd name="connsiteX68" fmla="*/ 6040548 w 11168286"/>
              <a:gd name="connsiteY68" fmla="*/ 2223056 h 6847184"/>
              <a:gd name="connsiteX69" fmla="*/ 5730985 w 11168286"/>
              <a:gd name="connsiteY69" fmla="*/ 2072244 h 6847184"/>
              <a:gd name="connsiteX70" fmla="*/ 5411899 w 11168286"/>
              <a:gd name="connsiteY70" fmla="*/ 1930956 h 6847184"/>
              <a:gd name="connsiteX71" fmla="*/ 5084873 w 11168286"/>
              <a:gd name="connsiteY71" fmla="*/ 1816656 h 6847184"/>
              <a:gd name="connsiteX72" fmla="*/ 4749910 w 11168286"/>
              <a:gd name="connsiteY72" fmla="*/ 1719819 h 6847184"/>
              <a:gd name="connsiteX73" fmla="*/ 4422885 w 11168286"/>
              <a:gd name="connsiteY73" fmla="*/ 1640444 h 6847184"/>
              <a:gd name="connsiteX74" fmla="*/ 4086335 w 11168286"/>
              <a:gd name="connsiteY74" fmla="*/ 1586469 h 6847184"/>
              <a:gd name="connsiteX75" fmla="*/ 3768835 w 11168286"/>
              <a:gd name="connsiteY75" fmla="*/ 1551544 h 6847184"/>
              <a:gd name="connsiteX76" fmla="*/ 3384196 w 11168286"/>
              <a:gd name="connsiteY76" fmla="*/ 0 h 6847184"/>
              <a:gd name="connsiteX77" fmla="*/ 9353938 w 11168286"/>
              <a:gd name="connsiteY77" fmla="*/ 0 h 6847184"/>
              <a:gd name="connsiteX78" fmla="*/ 9361842 w 11168286"/>
              <a:gd name="connsiteY78" fmla="*/ 3952 h 6847184"/>
              <a:gd name="connsiteX79" fmla="*/ 9738185 w 11168286"/>
              <a:gd name="connsiteY79" fmla="*/ 234949 h 6847184"/>
              <a:gd name="connsiteX80" fmla="*/ 10070404 w 11168286"/>
              <a:gd name="connsiteY80" fmla="*/ 494495 h 6847184"/>
              <a:gd name="connsiteX81" fmla="*/ 10374074 w 11168286"/>
              <a:gd name="connsiteY81" fmla="*/ 782592 h 6847184"/>
              <a:gd name="connsiteX82" fmla="*/ 10633620 w 11168286"/>
              <a:gd name="connsiteY82" fmla="*/ 1114811 h 6847184"/>
              <a:gd name="connsiteX83" fmla="*/ 10851639 w 11168286"/>
              <a:gd name="connsiteY83" fmla="*/ 1460008 h 6847184"/>
              <a:gd name="connsiteX84" fmla="*/ 11009963 w 11168286"/>
              <a:gd name="connsiteY84" fmla="*/ 1836350 h 6847184"/>
              <a:gd name="connsiteX85" fmla="*/ 11067063 w 11168286"/>
              <a:gd name="connsiteY85" fmla="*/ 2023224 h 6847184"/>
              <a:gd name="connsiteX86" fmla="*/ 11111186 w 11168286"/>
              <a:gd name="connsiteY86" fmla="*/ 2225670 h 6847184"/>
              <a:gd name="connsiteX87" fmla="*/ 11152713 w 11168286"/>
              <a:gd name="connsiteY87" fmla="*/ 2441094 h 6847184"/>
              <a:gd name="connsiteX88" fmla="*/ 11168286 w 11168286"/>
              <a:gd name="connsiteY88" fmla="*/ 2659113 h 6847184"/>
              <a:gd name="connsiteX89" fmla="*/ 11168286 w 11168286"/>
              <a:gd name="connsiteY89" fmla="*/ 2874537 h 6847184"/>
              <a:gd name="connsiteX90" fmla="*/ 11139736 w 11168286"/>
              <a:gd name="connsiteY90" fmla="*/ 3105533 h 6847184"/>
              <a:gd name="connsiteX91" fmla="*/ 11111186 w 11168286"/>
              <a:gd name="connsiteY91" fmla="*/ 3336529 h 6847184"/>
              <a:gd name="connsiteX92" fmla="*/ 11051490 w 11168286"/>
              <a:gd name="connsiteY92" fmla="*/ 3567526 h 6847184"/>
              <a:gd name="connsiteX93" fmla="*/ 10908739 w 11168286"/>
              <a:gd name="connsiteY93" fmla="*/ 4029518 h 6847184"/>
              <a:gd name="connsiteX94" fmla="*/ 10706293 w 11168286"/>
              <a:gd name="connsiteY94" fmla="*/ 4447388 h 6847184"/>
              <a:gd name="connsiteX95" fmla="*/ 10475297 w 11168286"/>
              <a:gd name="connsiteY95" fmla="*/ 4823731 h 6847184"/>
              <a:gd name="connsiteX96" fmla="*/ 10184605 w 11168286"/>
              <a:gd name="connsiteY96" fmla="*/ 5168927 h 6847184"/>
              <a:gd name="connsiteX97" fmla="*/ 9867958 w 11168286"/>
              <a:gd name="connsiteY97" fmla="*/ 5472597 h 6847184"/>
              <a:gd name="connsiteX98" fmla="*/ 9520166 w 11168286"/>
              <a:gd name="connsiteY98" fmla="*/ 5747716 h 6847184"/>
              <a:gd name="connsiteX99" fmla="*/ 9146419 w 11168286"/>
              <a:gd name="connsiteY99" fmla="*/ 5991690 h 6847184"/>
              <a:gd name="connsiteX100" fmla="*/ 8754503 w 11168286"/>
              <a:gd name="connsiteY100" fmla="*/ 6207113 h 6847184"/>
              <a:gd name="connsiteX101" fmla="*/ 8352207 w 11168286"/>
              <a:gd name="connsiteY101" fmla="*/ 6381009 h 6847184"/>
              <a:gd name="connsiteX102" fmla="*/ 7931741 w 11168286"/>
              <a:gd name="connsiteY102" fmla="*/ 6539333 h 6847184"/>
              <a:gd name="connsiteX103" fmla="*/ 7513871 w 11168286"/>
              <a:gd name="connsiteY103" fmla="*/ 6669106 h 6847184"/>
              <a:gd name="connsiteX104" fmla="*/ 7108979 w 11168286"/>
              <a:gd name="connsiteY104" fmla="*/ 6770329 h 6847184"/>
              <a:gd name="connsiteX105" fmla="*/ 6688513 w 11168286"/>
              <a:gd name="connsiteY105" fmla="*/ 6843002 h 6847184"/>
              <a:gd name="connsiteX106" fmla="*/ 6660000 w 11168286"/>
              <a:gd name="connsiteY106" fmla="*/ 6847184 h 6847184"/>
              <a:gd name="connsiteX107" fmla="*/ 4165817 w 11168286"/>
              <a:gd name="connsiteY107" fmla="*/ 6847184 h 6847184"/>
              <a:gd name="connsiteX108" fmla="*/ 3900984 w 11168286"/>
              <a:gd name="connsiteY108" fmla="*/ 6814452 h 6847184"/>
              <a:gd name="connsiteX109" fmla="*/ 3438991 w 11168286"/>
              <a:gd name="connsiteY109" fmla="*/ 6728802 h 6847184"/>
              <a:gd name="connsiteX110" fmla="*/ 2976998 w 11168286"/>
              <a:gd name="connsiteY110" fmla="*/ 6627579 h 6847184"/>
              <a:gd name="connsiteX111" fmla="*/ 2515006 w 11168286"/>
              <a:gd name="connsiteY111" fmla="*/ 6482233 h 6847184"/>
              <a:gd name="connsiteX112" fmla="*/ 2065990 w 11168286"/>
              <a:gd name="connsiteY112" fmla="*/ 6323909 h 6847184"/>
              <a:gd name="connsiteX113" fmla="*/ 1648120 w 11168286"/>
              <a:gd name="connsiteY113" fmla="*/ 6121463 h 6847184"/>
              <a:gd name="connsiteX114" fmla="*/ 1256205 w 11168286"/>
              <a:gd name="connsiteY114" fmla="*/ 5890467 h 6847184"/>
              <a:gd name="connsiteX115" fmla="*/ 895435 w 11168286"/>
              <a:gd name="connsiteY115" fmla="*/ 5617943 h 6847184"/>
              <a:gd name="connsiteX116" fmla="*/ 591766 w 11168286"/>
              <a:gd name="connsiteY116" fmla="*/ 5314273 h 6847184"/>
              <a:gd name="connsiteX117" fmla="*/ 461993 w 11168286"/>
              <a:gd name="connsiteY117" fmla="*/ 5140377 h 6847184"/>
              <a:gd name="connsiteX118" fmla="*/ 347792 w 11168286"/>
              <a:gd name="connsiteY118" fmla="*/ 4953504 h 6847184"/>
              <a:gd name="connsiteX119" fmla="*/ 246569 w 11168286"/>
              <a:gd name="connsiteY119" fmla="*/ 4764035 h 6847184"/>
              <a:gd name="connsiteX120" fmla="*/ 158323 w 11168286"/>
              <a:gd name="connsiteY120" fmla="*/ 4564184 h 6847184"/>
              <a:gd name="connsiteX121" fmla="*/ 85650 w 11168286"/>
              <a:gd name="connsiteY121" fmla="*/ 4333188 h 6847184"/>
              <a:gd name="connsiteX122" fmla="*/ 44123 w 11168286"/>
              <a:gd name="connsiteY122" fmla="*/ 4115169 h 6847184"/>
              <a:gd name="connsiteX123" fmla="*/ 15573 w 11168286"/>
              <a:gd name="connsiteY123" fmla="*/ 3871195 h 6847184"/>
              <a:gd name="connsiteX124" fmla="*/ 0 w 11168286"/>
              <a:gd name="connsiteY124" fmla="*/ 3611648 h 6847184"/>
              <a:gd name="connsiteX125" fmla="*/ 28550 w 11168286"/>
              <a:gd name="connsiteY125" fmla="*/ 3365079 h 6847184"/>
              <a:gd name="connsiteX126" fmla="*/ 85650 w 11168286"/>
              <a:gd name="connsiteY126" fmla="*/ 3121106 h 6847184"/>
              <a:gd name="connsiteX127" fmla="*/ 158323 w 11168286"/>
              <a:gd name="connsiteY127" fmla="*/ 2890109 h 6847184"/>
              <a:gd name="connsiteX128" fmla="*/ 246569 w 11168286"/>
              <a:gd name="connsiteY128" fmla="*/ 2659113 h 6847184"/>
              <a:gd name="connsiteX129" fmla="*/ 347792 w 11168286"/>
              <a:gd name="connsiteY129" fmla="*/ 2428116 h 6847184"/>
              <a:gd name="connsiteX130" fmla="*/ 461993 w 11168286"/>
              <a:gd name="connsiteY130" fmla="*/ 2210097 h 6847184"/>
              <a:gd name="connsiteX131" fmla="*/ 607339 w 11168286"/>
              <a:gd name="connsiteY131" fmla="*/ 2010247 h 6847184"/>
              <a:gd name="connsiteX132" fmla="*/ 750089 w 11168286"/>
              <a:gd name="connsiteY132" fmla="*/ 1807800 h 6847184"/>
              <a:gd name="connsiteX133" fmla="*/ 1097882 w 11168286"/>
              <a:gd name="connsiteY133" fmla="*/ 1431458 h 6847184"/>
              <a:gd name="connsiteX134" fmla="*/ 1487201 w 11168286"/>
              <a:gd name="connsiteY134" fmla="*/ 1070688 h 6847184"/>
              <a:gd name="connsiteX135" fmla="*/ 1920644 w 11168286"/>
              <a:gd name="connsiteY135" fmla="*/ 754042 h 6847184"/>
              <a:gd name="connsiteX136" fmla="*/ 2382637 w 11168286"/>
              <a:gd name="connsiteY136" fmla="*/ 465945 h 6847184"/>
              <a:gd name="connsiteX137" fmla="*/ 2888753 w 11168286"/>
              <a:gd name="connsiteY137" fmla="*/ 219376 h 6847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1168286" h="6847184">
                <a:moveTo>
                  <a:pt x="3449748" y="1543606"/>
                </a:moveTo>
                <a:lnTo>
                  <a:pt x="3149710" y="1551544"/>
                </a:lnTo>
                <a:lnTo>
                  <a:pt x="2849673" y="1578531"/>
                </a:lnTo>
                <a:lnTo>
                  <a:pt x="2567097" y="1640444"/>
                </a:lnTo>
                <a:lnTo>
                  <a:pt x="2284523" y="1719819"/>
                </a:lnTo>
                <a:lnTo>
                  <a:pt x="2019410" y="1816656"/>
                </a:lnTo>
                <a:lnTo>
                  <a:pt x="1771760" y="1940481"/>
                </a:lnTo>
                <a:lnTo>
                  <a:pt x="1541573" y="2081769"/>
                </a:lnTo>
                <a:lnTo>
                  <a:pt x="1338373" y="2240519"/>
                </a:lnTo>
                <a:lnTo>
                  <a:pt x="1152635" y="2416731"/>
                </a:lnTo>
                <a:lnTo>
                  <a:pt x="993885" y="2619931"/>
                </a:lnTo>
                <a:lnTo>
                  <a:pt x="860535" y="2831069"/>
                </a:lnTo>
                <a:lnTo>
                  <a:pt x="763698" y="3061256"/>
                </a:lnTo>
                <a:lnTo>
                  <a:pt x="728773" y="3175556"/>
                </a:lnTo>
                <a:lnTo>
                  <a:pt x="701785" y="3299381"/>
                </a:lnTo>
                <a:lnTo>
                  <a:pt x="676385" y="3431144"/>
                </a:lnTo>
                <a:lnTo>
                  <a:pt x="666860" y="3564494"/>
                </a:lnTo>
                <a:lnTo>
                  <a:pt x="666860" y="3696256"/>
                </a:lnTo>
                <a:lnTo>
                  <a:pt x="684323" y="3837544"/>
                </a:lnTo>
                <a:lnTo>
                  <a:pt x="701785" y="3978831"/>
                </a:lnTo>
                <a:lnTo>
                  <a:pt x="738298" y="4120119"/>
                </a:lnTo>
                <a:lnTo>
                  <a:pt x="825610" y="4402694"/>
                </a:lnTo>
                <a:lnTo>
                  <a:pt x="949435" y="4658281"/>
                </a:lnTo>
                <a:lnTo>
                  <a:pt x="1090723" y="4888469"/>
                </a:lnTo>
                <a:lnTo>
                  <a:pt x="1268523" y="5099606"/>
                </a:lnTo>
                <a:lnTo>
                  <a:pt x="1462198" y="5285344"/>
                </a:lnTo>
                <a:lnTo>
                  <a:pt x="1674923" y="5453619"/>
                </a:lnTo>
                <a:lnTo>
                  <a:pt x="1903522" y="5602844"/>
                </a:lnTo>
                <a:lnTo>
                  <a:pt x="2143235" y="5734606"/>
                </a:lnTo>
                <a:lnTo>
                  <a:pt x="2389298" y="5840969"/>
                </a:lnTo>
                <a:lnTo>
                  <a:pt x="2646473" y="5937806"/>
                </a:lnTo>
                <a:lnTo>
                  <a:pt x="2902060" y="6017181"/>
                </a:lnTo>
                <a:lnTo>
                  <a:pt x="3149710" y="6079094"/>
                </a:lnTo>
                <a:lnTo>
                  <a:pt x="3406885" y="6123544"/>
                </a:lnTo>
                <a:lnTo>
                  <a:pt x="3645010" y="6158469"/>
                </a:lnTo>
                <a:lnTo>
                  <a:pt x="3883135" y="6175931"/>
                </a:lnTo>
                <a:lnTo>
                  <a:pt x="4095861" y="6185456"/>
                </a:lnTo>
                <a:lnTo>
                  <a:pt x="4326048" y="6175931"/>
                </a:lnTo>
                <a:lnTo>
                  <a:pt x="4572111" y="6167994"/>
                </a:lnTo>
                <a:lnTo>
                  <a:pt x="4829285" y="6141006"/>
                </a:lnTo>
                <a:lnTo>
                  <a:pt x="5111860" y="6106081"/>
                </a:lnTo>
                <a:lnTo>
                  <a:pt x="5394435" y="6053694"/>
                </a:lnTo>
                <a:lnTo>
                  <a:pt x="5677010" y="5991781"/>
                </a:lnTo>
                <a:lnTo>
                  <a:pt x="5959585" y="5902881"/>
                </a:lnTo>
                <a:lnTo>
                  <a:pt x="6234223" y="5806044"/>
                </a:lnTo>
                <a:lnTo>
                  <a:pt x="6489810" y="5682219"/>
                </a:lnTo>
                <a:lnTo>
                  <a:pt x="6729523" y="5540931"/>
                </a:lnTo>
                <a:lnTo>
                  <a:pt x="6950185" y="5374244"/>
                </a:lnTo>
                <a:lnTo>
                  <a:pt x="7135923" y="5188506"/>
                </a:lnTo>
                <a:lnTo>
                  <a:pt x="7215298" y="5082144"/>
                </a:lnTo>
                <a:lnTo>
                  <a:pt x="7285148" y="4967844"/>
                </a:lnTo>
                <a:lnTo>
                  <a:pt x="7347060" y="4851956"/>
                </a:lnTo>
                <a:lnTo>
                  <a:pt x="7401035" y="4729719"/>
                </a:lnTo>
                <a:lnTo>
                  <a:pt x="7445485" y="4588431"/>
                </a:lnTo>
                <a:lnTo>
                  <a:pt x="7470885" y="4455081"/>
                </a:lnTo>
                <a:lnTo>
                  <a:pt x="7488348" y="4305856"/>
                </a:lnTo>
                <a:lnTo>
                  <a:pt x="7497873" y="4147106"/>
                </a:lnTo>
                <a:lnTo>
                  <a:pt x="7480410" y="3996294"/>
                </a:lnTo>
                <a:lnTo>
                  <a:pt x="7445485" y="3847069"/>
                </a:lnTo>
                <a:lnTo>
                  <a:pt x="7401035" y="3705781"/>
                </a:lnTo>
                <a:lnTo>
                  <a:pt x="7347060" y="3564494"/>
                </a:lnTo>
                <a:lnTo>
                  <a:pt x="7285148" y="3423206"/>
                </a:lnTo>
                <a:lnTo>
                  <a:pt x="7215298" y="3289856"/>
                </a:lnTo>
                <a:lnTo>
                  <a:pt x="7126398" y="3167619"/>
                </a:lnTo>
                <a:lnTo>
                  <a:pt x="7039085" y="3043794"/>
                </a:lnTo>
                <a:lnTo>
                  <a:pt x="6826360" y="2813606"/>
                </a:lnTo>
                <a:lnTo>
                  <a:pt x="6588235" y="2592944"/>
                </a:lnTo>
                <a:lnTo>
                  <a:pt x="6323123" y="2399269"/>
                </a:lnTo>
                <a:lnTo>
                  <a:pt x="6040548" y="2223056"/>
                </a:lnTo>
                <a:lnTo>
                  <a:pt x="5730985" y="2072244"/>
                </a:lnTo>
                <a:lnTo>
                  <a:pt x="5411899" y="1930956"/>
                </a:lnTo>
                <a:lnTo>
                  <a:pt x="5084873" y="1816656"/>
                </a:lnTo>
                <a:lnTo>
                  <a:pt x="4749910" y="1719819"/>
                </a:lnTo>
                <a:lnTo>
                  <a:pt x="4422885" y="1640444"/>
                </a:lnTo>
                <a:lnTo>
                  <a:pt x="4086335" y="1586469"/>
                </a:lnTo>
                <a:lnTo>
                  <a:pt x="3768835" y="1551544"/>
                </a:lnTo>
                <a:close/>
                <a:moveTo>
                  <a:pt x="3384196" y="0"/>
                </a:moveTo>
                <a:lnTo>
                  <a:pt x="9353938" y="0"/>
                </a:lnTo>
                <a:lnTo>
                  <a:pt x="9361842" y="3952"/>
                </a:lnTo>
                <a:lnTo>
                  <a:pt x="9738185" y="234949"/>
                </a:lnTo>
                <a:lnTo>
                  <a:pt x="10070404" y="494495"/>
                </a:lnTo>
                <a:lnTo>
                  <a:pt x="10374074" y="782592"/>
                </a:lnTo>
                <a:lnTo>
                  <a:pt x="10633620" y="1114811"/>
                </a:lnTo>
                <a:lnTo>
                  <a:pt x="10851639" y="1460008"/>
                </a:lnTo>
                <a:lnTo>
                  <a:pt x="11009963" y="1836350"/>
                </a:lnTo>
                <a:lnTo>
                  <a:pt x="11067063" y="2023224"/>
                </a:lnTo>
                <a:lnTo>
                  <a:pt x="11111186" y="2225670"/>
                </a:lnTo>
                <a:lnTo>
                  <a:pt x="11152713" y="2441094"/>
                </a:lnTo>
                <a:lnTo>
                  <a:pt x="11168286" y="2659113"/>
                </a:lnTo>
                <a:lnTo>
                  <a:pt x="11168286" y="2874537"/>
                </a:lnTo>
                <a:lnTo>
                  <a:pt x="11139736" y="3105533"/>
                </a:lnTo>
                <a:lnTo>
                  <a:pt x="11111186" y="3336529"/>
                </a:lnTo>
                <a:lnTo>
                  <a:pt x="11051490" y="3567526"/>
                </a:lnTo>
                <a:lnTo>
                  <a:pt x="10908739" y="4029518"/>
                </a:lnTo>
                <a:lnTo>
                  <a:pt x="10706293" y="4447388"/>
                </a:lnTo>
                <a:lnTo>
                  <a:pt x="10475297" y="4823731"/>
                </a:lnTo>
                <a:lnTo>
                  <a:pt x="10184605" y="5168927"/>
                </a:lnTo>
                <a:lnTo>
                  <a:pt x="9867958" y="5472597"/>
                </a:lnTo>
                <a:lnTo>
                  <a:pt x="9520166" y="5747716"/>
                </a:lnTo>
                <a:lnTo>
                  <a:pt x="9146419" y="5991690"/>
                </a:lnTo>
                <a:lnTo>
                  <a:pt x="8754503" y="6207113"/>
                </a:lnTo>
                <a:lnTo>
                  <a:pt x="8352207" y="6381009"/>
                </a:lnTo>
                <a:lnTo>
                  <a:pt x="7931741" y="6539333"/>
                </a:lnTo>
                <a:lnTo>
                  <a:pt x="7513871" y="6669106"/>
                </a:lnTo>
                <a:lnTo>
                  <a:pt x="7108979" y="6770329"/>
                </a:lnTo>
                <a:lnTo>
                  <a:pt x="6688513" y="6843002"/>
                </a:lnTo>
                <a:lnTo>
                  <a:pt x="6660000" y="6847184"/>
                </a:lnTo>
                <a:lnTo>
                  <a:pt x="4165817" y="6847184"/>
                </a:lnTo>
                <a:lnTo>
                  <a:pt x="3900984" y="6814452"/>
                </a:lnTo>
                <a:lnTo>
                  <a:pt x="3438991" y="6728802"/>
                </a:lnTo>
                <a:lnTo>
                  <a:pt x="2976998" y="6627579"/>
                </a:lnTo>
                <a:lnTo>
                  <a:pt x="2515006" y="6482233"/>
                </a:lnTo>
                <a:lnTo>
                  <a:pt x="2065990" y="6323909"/>
                </a:lnTo>
                <a:lnTo>
                  <a:pt x="1648120" y="6121463"/>
                </a:lnTo>
                <a:lnTo>
                  <a:pt x="1256205" y="5890467"/>
                </a:lnTo>
                <a:lnTo>
                  <a:pt x="895435" y="5617943"/>
                </a:lnTo>
                <a:lnTo>
                  <a:pt x="591766" y="5314273"/>
                </a:lnTo>
                <a:lnTo>
                  <a:pt x="461993" y="5140377"/>
                </a:lnTo>
                <a:lnTo>
                  <a:pt x="347792" y="4953504"/>
                </a:lnTo>
                <a:lnTo>
                  <a:pt x="246569" y="4764035"/>
                </a:lnTo>
                <a:lnTo>
                  <a:pt x="158323" y="4564184"/>
                </a:lnTo>
                <a:lnTo>
                  <a:pt x="85650" y="4333188"/>
                </a:lnTo>
                <a:lnTo>
                  <a:pt x="44123" y="4115169"/>
                </a:lnTo>
                <a:lnTo>
                  <a:pt x="15573" y="3871195"/>
                </a:lnTo>
                <a:lnTo>
                  <a:pt x="0" y="3611648"/>
                </a:lnTo>
                <a:lnTo>
                  <a:pt x="28550" y="3365079"/>
                </a:lnTo>
                <a:lnTo>
                  <a:pt x="85650" y="3121106"/>
                </a:lnTo>
                <a:lnTo>
                  <a:pt x="158323" y="2890109"/>
                </a:lnTo>
                <a:lnTo>
                  <a:pt x="246569" y="2659113"/>
                </a:lnTo>
                <a:lnTo>
                  <a:pt x="347792" y="2428116"/>
                </a:lnTo>
                <a:lnTo>
                  <a:pt x="461993" y="2210097"/>
                </a:lnTo>
                <a:lnTo>
                  <a:pt x="607339" y="2010247"/>
                </a:lnTo>
                <a:lnTo>
                  <a:pt x="750089" y="1807800"/>
                </a:lnTo>
                <a:lnTo>
                  <a:pt x="1097882" y="1431458"/>
                </a:lnTo>
                <a:lnTo>
                  <a:pt x="1487201" y="1070688"/>
                </a:lnTo>
                <a:lnTo>
                  <a:pt x="1920644" y="754042"/>
                </a:lnTo>
                <a:lnTo>
                  <a:pt x="2382637" y="465945"/>
                </a:lnTo>
                <a:lnTo>
                  <a:pt x="2888753" y="21937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063328" y="1631728"/>
            <a:ext cx="3198812" cy="1322587"/>
          </a:xfrm>
        </p:spPr>
        <p:txBody>
          <a:bodyPr t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pPr rtl="0"/>
            <a:fld id="{0327419C-3802-4D68-A4F8-9F17C1CD79FC}" type="datetime1">
              <a:rPr lang="es-ES" noProof="0" smtClean="0"/>
              <a:t>20/05/2020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rtlCol="0"/>
          <a:lstStyle/>
          <a:p>
            <a:pPr rtl="0"/>
            <a:fld id="{A204E297-2C47-40A4-842B-FD18E4874900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70579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upo 79"/>
          <p:cNvGrpSpPr/>
          <p:nvPr/>
        </p:nvGrpSpPr>
        <p:grpSpPr>
          <a:xfrm flipH="1">
            <a:off x="38100" y="0"/>
            <a:ext cx="12584114" cy="6853238"/>
            <a:chOff x="-417513" y="0"/>
            <a:chExt cx="12584114" cy="6853238"/>
          </a:xfrm>
        </p:grpSpPr>
        <p:sp>
          <p:nvSpPr>
            <p:cNvPr id="81" name="Forma libre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orma libre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orma libre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orma libre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orma libre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orma libre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orma libre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orma libre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orma libre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orma libre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orma libre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orma libre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orma libre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orma libre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orma libre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orma libre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orma libre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orma libre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orma libre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orma libre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orma libre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" name="Marcador de número de diapositiva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A204E297-2C47-40A4-842B-FD18E4874900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6" name="Triángulo isósceles 15">
            <a:extLst>
              <a:ext uri="{FF2B5EF4-FFF2-40B4-BE49-F238E27FC236}">
                <a16:creationId xmlns:a16="http://schemas.microsoft.com/office/drawing/2014/main" id="{E50B9CD5-BF82-4FA5-965C-3A2910331D2B}"/>
              </a:ext>
            </a:extLst>
          </p:cNvPr>
          <p:cNvSpPr/>
          <p:nvPr userDrawn="1"/>
        </p:nvSpPr>
        <p:spPr>
          <a:xfrm rot="16786340" flipV="1">
            <a:off x="2543487" y="816217"/>
            <a:ext cx="1335707" cy="69816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C112C725-A112-4CA5-AF43-E92C44765DAD}"/>
              </a:ext>
            </a:extLst>
          </p:cNvPr>
          <p:cNvSpPr/>
          <p:nvPr userDrawn="1"/>
        </p:nvSpPr>
        <p:spPr>
          <a:xfrm flipV="1">
            <a:off x="1" y="0"/>
            <a:ext cx="3421063" cy="2408104"/>
          </a:xfrm>
          <a:custGeom>
            <a:avLst/>
            <a:gdLst>
              <a:gd name="connsiteX0" fmla="*/ 1612831 w 4537613"/>
              <a:gd name="connsiteY0" fmla="*/ 0 h 3194050"/>
              <a:gd name="connsiteX1" fmla="*/ 1842601 w 4537613"/>
              <a:gd name="connsiteY1" fmla="*/ 4707 h 3194050"/>
              <a:gd name="connsiteX2" fmla="*/ 2072371 w 4537613"/>
              <a:gd name="connsiteY2" fmla="*/ 30596 h 3194050"/>
              <a:gd name="connsiteX3" fmla="*/ 2314109 w 4537613"/>
              <a:gd name="connsiteY3" fmla="*/ 68253 h 3194050"/>
              <a:gd name="connsiteX4" fmla="*/ 2551059 w 4537613"/>
              <a:gd name="connsiteY4" fmla="*/ 124738 h 3194050"/>
              <a:gd name="connsiteX5" fmla="*/ 2792797 w 4537613"/>
              <a:gd name="connsiteY5" fmla="*/ 192991 h 3194050"/>
              <a:gd name="connsiteX6" fmla="*/ 3029747 w 4537613"/>
              <a:gd name="connsiteY6" fmla="*/ 275365 h 3194050"/>
              <a:gd name="connsiteX7" fmla="*/ 3259517 w 4537613"/>
              <a:gd name="connsiteY7" fmla="*/ 376568 h 3194050"/>
              <a:gd name="connsiteX8" fmla="*/ 3482107 w 4537613"/>
              <a:gd name="connsiteY8" fmla="*/ 482477 h 3194050"/>
              <a:gd name="connsiteX9" fmla="*/ 3687942 w 4537613"/>
              <a:gd name="connsiteY9" fmla="*/ 607215 h 3194050"/>
              <a:gd name="connsiteX10" fmla="*/ 3879418 w 4537613"/>
              <a:gd name="connsiteY10" fmla="*/ 746074 h 3194050"/>
              <a:gd name="connsiteX11" fmla="*/ 4051745 w 4537613"/>
              <a:gd name="connsiteY11" fmla="*/ 903762 h 3194050"/>
              <a:gd name="connsiteX12" fmla="*/ 4204925 w 4537613"/>
              <a:gd name="connsiteY12" fmla="*/ 1066157 h 3194050"/>
              <a:gd name="connsiteX13" fmla="*/ 4269548 w 4537613"/>
              <a:gd name="connsiteY13" fmla="*/ 1153238 h 3194050"/>
              <a:gd name="connsiteX14" fmla="*/ 4331778 w 4537613"/>
              <a:gd name="connsiteY14" fmla="*/ 1240319 h 3194050"/>
              <a:gd name="connsiteX15" fmla="*/ 4384433 w 4537613"/>
              <a:gd name="connsiteY15" fmla="*/ 1334461 h 3194050"/>
              <a:gd name="connsiteX16" fmla="*/ 4427515 w 4537613"/>
              <a:gd name="connsiteY16" fmla="*/ 1435663 h 3194050"/>
              <a:gd name="connsiteX17" fmla="*/ 4465810 w 4537613"/>
              <a:gd name="connsiteY17" fmla="*/ 1536866 h 3194050"/>
              <a:gd name="connsiteX18" fmla="*/ 4499318 w 4537613"/>
              <a:gd name="connsiteY18" fmla="*/ 1635715 h 3194050"/>
              <a:gd name="connsiteX19" fmla="*/ 4523253 w 4537613"/>
              <a:gd name="connsiteY19" fmla="*/ 1743978 h 3194050"/>
              <a:gd name="connsiteX20" fmla="*/ 4537613 w 4537613"/>
              <a:gd name="connsiteY20" fmla="*/ 1849887 h 3194050"/>
              <a:gd name="connsiteX21" fmla="*/ 4530433 w 4537613"/>
              <a:gd name="connsiteY21" fmla="*/ 1962858 h 3194050"/>
              <a:gd name="connsiteX22" fmla="*/ 4518466 w 4537613"/>
              <a:gd name="connsiteY22" fmla="*/ 2068767 h 3194050"/>
              <a:gd name="connsiteX23" fmla="*/ 4499318 w 4537613"/>
              <a:gd name="connsiteY23" fmla="*/ 2162909 h 3194050"/>
              <a:gd name="connsiteX24" fmla="*/ 4465810 w 4537613"/>
              <a:gd name="connsiteY24" fmla="*/ 2264111 h 3194050"/>
              <a:gd name="connsiteX25" fmla="*/ 4427515 w 4537613"/>
              <a:gd name="connsiteY25" fmla="*/ 2351193 h 3194050"/>
              <a:gd name="connsiteX26" fmla="*/ 4384433 w 4537613"/>
              <a:gd name="connsiteY26" fmla="*/ 2433567 h 3194050"/>
              <a:gd name="connsiteX27" fmla="*/ 4331778 w 4537613"/>
              <a:gd name="connsiteY27" fmla="*/ 2513587 h 3194050"/>
              <a:gd name="connsiteX28" fmla="*/ 4274335 w 4537613"/>
              <a:gd name="connsiteY28" fmla="*/ 2588901 h 3194050"/>
              <a:gd name="connsiteX29" fmla="*/ 4140302 w 4537613"/>
              <a:gd name="connsiteY29" fmla="*/ 2720699 h 3194050"/>
              <a:gd name="connsiteX30" fmla="*/ 3979942 w 4537613"/>
              <a:gd name="connsiteY30" fmla="*/ 2840730 h 3194050"/>
              <a:gd name="connsiteX31" fmla="*/ 3807614 w 4537613"/>
              <a:gd name="connsiteY31" fmla="*/ 2941933 h 3194050"/>
              <a:gd name="connsiteX32" fmla="*/ 3623320 w 4537613"/>
              <a:gd name="connsiteY32" fmla="*/ 3029014 h 3194050"/>
              <a:gd name="connsiteX33" fmla="*/ 3424664 w 4537613"/>
              <a:gd name="connsiteY33" fmla="*/ 3097267 h 3194050"/>
              <a:gd name="connsiteX34" fmla="*/ 3221222 w 4537613"/>
              <a:gd name="connsiteY34" fmla="*/ 3160812 h 3194050"/>
              <a:gd name="connsiteX35" fmla="*/ 3070007 w 4537613"/>
              <a:gd name="connsiteY35" fmla="*/ 3194050 h 3194050"/>
              <a:gd name="connsiteX36" fmla="*/ 1273362 w 4537613"/>
              <a:gd name="connsiteY36" fmla="*/ 3194050 h 3194050"/>
              <a:gd name="connsiteX37" fmla="*/ 1215520 w 4537613"/>
              <a:gd name="connsiteY37" fmla="*/ 3179641 h 3194050"/>
              <a:gd name="connsiteX38" fmla="*/ 1031226 w 4537613"/>
              <a:gd name="connsiteY38" fmla="*/ 3123156 h 3194050"/>
              <a:gd name="connsiteX39" fmla="*/ 844537 w 4537613"/>
              <a:gd name="connsiteY39" fmla="*/ 3054903 h 3194050"/>
              <a:gd name="connsiteX40" fmla="*/ 667423 w 4537613"/>
              <a:gd name="connsiteY40" fmla="*/ 2979589 h 3194050"/>
              <a:gd name="connsiteX41" fmla="*/ 495095 w 4537613"/>
              <a:gd name="connsiteY41" fmla="*/ 2885448 h 3194050"/>
              <a:gd name="connsiteX42" fmla="*/ 327554 w 4537613"/>
              <a:gd name="connsiteY42" fmla="*/ 2777184 h 3194050"/>
              <a:gd name="connsiteX43" fmla="*/ 174374 w 4537613"/>
              <a:gd name="connsiteY43" fmla="*/ 2659507 h 3194050"/>
              <a:gd name="connsiteX44" fmla="*/ 33161 w 4537613"/>
              <a:gd name="connsiteY44" fmla="*/ 2527709 h 3194050"/>
              <a:gd name="connsiteX45" fmla="*/ 0 w 4537613"/>
              <a:gd name="connsiteY45" fmla="*/ 2488332 h 3194050"/>
              <a:gd name="connsiteX46" fmla="*/ 0 w 4537613"/>
              <a:gd name="connsiteY46" fmla="*/ 575618 h 3194050"/>
              <a:gd name="connsiteX47" fmla="*/ 85817 w 4537613"/>
              <a:gd name="connsiteY47" fmla="*/ 494245 h 3194050"/>
              <a:gd name="connsiteX48" fmla="*/ 231817 w 4537613"/>
              <a:gd name="connsiteY48" fmla="*/ 381275 h 3194050"/>
              <a:gd name="connsiteX49" fmla="*/ 399358 w 4537613"/>
              <a:gd name="connsiteY49" fmla="*/ 282426 h 3194050"/>
              <a:gd name="connsiteX50" fmla="*/ 576472 w 4537613"/>
              <a:gd name="connsiteY50" fmla="*/ 192991 h 3194050"/>
              <a:gd name="connsiteX51" fmla="*/ 767947 w 4537613"/>
              <a:gd name="connsiteY51" fmla="*/ 124738 h 3194050"/>
              <a:gd name="connsiteX52" fmla="*/ 973783 w 4537613"/>
              <a:gd name="connsiteY52" fmla="*/ 68253 h 3194050"/>
              <a:gd name="connsiteX53" fmla="*/ 1177225 w 4537613"/>
              <a:gd name="connsiteY53" fmla="*/ 23536 h 3194050"/>
              <a:gd name="connsiteX54" fmla="*/ 1395028 w 4537613"/>
              <a:gd name="connsiteY54" fmla="*/ 4707 h 319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537613" h="3194050">
                <a:moveTo>
                  <a:pt x="1612831" y="0"/>
                </a:moveTo>
                <a:lnTo>
                  <a:pt x="1842601" y="4707"/>
                </a:lnTo>
                <a:lnTo>
                  <a:pt x="2072371" y="30596"/>
                </a:lnTo>
                <a:lnTo>
                  <a:pt x="2314109" y="68253"/>
                </a:lnTo>
                <a:lnTo>
                  <a:pt x="2551059" y="124738"/>
                </a:lnTo>
                <a:lnTo>
                  <a:pt x="2792797" y="192991"/>
                </a:lnTo>
                <a:lnTo>
                  <a:pt x="3029747" y="275365"/>
                </a:lnTo>
                <a:lnTo>
                  <a:pt x="3259517" y="376568"/>
                </a:lnTo>
                <a:lnTo>
                  <a:pt x="3482107" y="482477"/>
                </a:lnTo>
                <a:lnTo>
                  <a:pt x="3687942" y="607215"/>
                </a:lnTo>
                <a:lnTo>
                  <a:pt x="3879418" y="746074"/>
                </a:lnTo>
                <a:lnTo>
                  <a:pt x="4051745" y="903762"/>
                </a:lnTo>
                <a:lnTo>
                  <a:pt x="4204925" y="1066157"/>
                </a:lnTo>
                <a:lnTo>
                  <a:pt x="4269548" y="1153238"/>
                </a:lnTo>
                <a:lnTo>
                  <a:pt x="4331778" y="1240319"/>
                </a:lnTo>
                <a:lnTo>
                  <a:pt x="4384433" y="1334461"/>
                </a:lnTo>
                <a:lnTo>
                  <a:pt x="4427515" y="1435663"/>
                </a:lnTo>
                <a:lnTo>
                  <a:pt x="4465810" y="1536866"/>
                </a:lnTo>
                <a:lnTo>
                  <a:pt x="4499318" y="1635715"/>
                </a:lnTo>
                <a:lnTo>
                  <a:pt x="4523253" y="1743978"/>
                </a:lnTo>
                <a:lnTo>
                  <a:pt x="4537613" y="1849887"/>
                </a:lnTo>
                <a:lnTo>
                  <a:pt x="4530433" y="1962858"/>
                </a:lnTo>
                <a:lnTo>
                  <a:pt x="4518466" y="2068767"/>
                </a:lnTo>
                <a:lnTo>
                  <a:pt x="4499318" y="2162909"/>
                </a:lnTo>
                <a:lnTo>
                  <a:pt x="4465810" y="2264111"/>
                </a:lnTo>
                <a:lnTo>
                  <a:pt x="4427515" y="2351193"/>
                </a:lnTo>
                <a:lnTo>
                  <a:pt x="4384433" y="2433567"/>
                </a:lnTo>
                <a:lnTo>
                  <a:pt x="4331778" y="2513587"/>
                </a:lnTo>
                <a:lnTo>
                  <a:pt x="4274335" y="2588901"/>
                </a:lnTo>
                <a:lnTo>
                  <a:pt x="4140302" y="2720699"/>
                </a:lnTo>
                <a:lnTo>
                  <a:pt x="3979942" y="2840730"/>
                </a:lnTo>
                <a:lnTo>
                  <a:pt x="3807614" y="2941933"/>
                </a:lnTo>
                <a:lnTo>
                  <a:pt x="3623320" y="3029014"/>
                </a:lnTo>
                <a:lnTo>
                  <a:pt x="3424664" y="3097267"/>
                </a:lnTo>
                <a:lnTo>
                  <a:pt x="3221222" y="3160812"/>
                </a:lnTo>
                <a:lnTo>
                  <a:pt x="3070007" y="3194050"/>
                </a:lnTo>
                <a:lnTo>
                  <a:pt x="1273362" y="3194050"/>
                </a:lnTo>
                <a:lnTo>
                  <a:pt x="1215520" y="3179641"/>
                </a:lnTo>
                <a:lnTo>
                  <a:pt x="1031226" y="3123156"/>
                </a:lnTo>
                <a:lnTo>
                  <a:pt x="844537" y="3054903"/>
                </a:lnTo>
                <a:lnTo>
                  <a:pt x="667423" y="2979589"/>
                </a:lnTo>
                <a:lnTo>
                  <a:pt x="495095" y="2885448"/>
                </a:lnTo>
                <a:lnTo>
                  <a:pt x="327554" y="2777184"/>
                </a:lnTo>
                <a:lnTo>
                  <a:pt x="174374" y="2659507"/>
                </a:lnTo>
                <a:lnTo>
                  <a:pt x="33161" y="2527709"/>
                </a:lnTo>
                <a:lnTo>
                  <a:pt x="0" y="2488332"/>
                </a:lnTo>
                <a:lnTo>
                  <a:pt x="0" y="575618"/>
                </a:lnTo>
                <a:lnTo>
                  <a:pt x="85817" y="494245"/>
                </a:lnTo>
                <a:lnTo>
                  <a:pt x="231817" y="381275"/>
                </a:lnTo>
                <a:lnTo>
                  <a:pt x="399358" y="282426"/>
                </a:lnTo>
                <a:lnTo>
                  <a:pt x="576472" y="192991"/>
                </a:lnTo>
                <a:lnTo>
                  <a:pt x="767947" y="124738"/>
                </a:lnTo>
                <a:lnTo>
                  <a:pt x="973783" y="68253"/>
                </a:lnTo>
                <a:lnTo>
                  <a:pt x="1177225" y="23536"/>
                </a:lnTo>
                <a:lnTo>
                  <a:pt x="1395028" y="470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 userDrawn="1">
            <p:ph type="title"/>
          </p:nvPr>
        </p:nvSpPr>
        <p:spPr>
          <a:xfrm>
            <a:off x="30662" y="-10806"/>
            <a:ext cx="3112552" cy="245644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 userDrawn="1">
            <p:ph type="ftr" sz="quarter" idx="11"/>
          </p:nvPr>
        </p:nvSpPr>
        <p:spPr>
          <a:xfrm>
            <a:off x="800894" y="6227064"/>
            <a:ext cx="10588752" cy="320040"/>
          </a:xfrm>
        </p:spPr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E62201C3-EEF2-4D1D-B8AB-52AA59DD6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0894" y="2445636"/>
            <a:ext cx="4536846" cy="3580515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32" name="Marcador de posición de contenido 3">
            <a:extLst>
              <a:ext uri="{FF2B5EF4-FFF2-40B4-BE49-F238E27FC236}">
                <a16:creationId xmlns:a16="http://schemas.microsoft.com/office/drawing/2014/main" id="{33663903-41DD-413B-AB8C-9F42D238C61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460530" y="2445636"/>
            <a:ext cx="4536846" cy="3580515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33388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upo 79"/>
          <p:cNvGrpSpPr/>
          <p:nvPr/>
        </p:nvGrpSpPr>
        <p:grpSpPr>
          <a:xfrm flipH="1">
            <a:off x="38100" y="0"/>
            <a:ext cx="12584114" cy="6853238"/>
            <a:chOff x="-417513" y="0"/>
            <a:chExt cx="12584114" cy="6853238"/>
          </a:xfrm>
        </p:grpSpPr>
        <p:sp>
          <p:nvSpPr>
            <p:cNvPr id="81" name="Forma libre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orma libre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orma libre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orma libre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orma libre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orma libre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orma libre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orma libre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orma libre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orma libre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orma libre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orma libre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orma libre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orma libre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orma libre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orma libre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orma libre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orma libre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orma libre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orma libre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orma libre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" name="Marcador de número de diapositiva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A204E297-2C47-40A4-842B-FD18E4874900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6" name="Triángulo isósceles 15">
            <a:extLst>
              <a:ext uri="{FF2B5EF4-FFF2-40B4-BE49-F238E27FC236}">
                <a16:creationId xmlns:a16="http://schemas.microsoft.com/office/drawing/2014/main" id="{E50B9CD5-BF82-4FA5-965C-3A2910331D2B}"/>
              </a:ext>
            </a:extLst>
          </p:cNvPr>
          <p:cNvSpPr/>
          <p:nvPr userDrawn="1"/>
        </p:nvSpPr>
        <p:spPr>
          <a:xfrm rot="16786340" flipV="1">
            <a:off x="2543487" y="816217"/>
            <a:ext cx="1335707" cy="69816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C112C725-A112-4CA5-AF43-E92C44765DAD}"/>
              </a:ext>
            </a:extLst>
          </p:cNvPr>
          <p:cNvSpPr/>
          <p:nvPr userDrawn="1"/>
        </p:nvSpPr>
        <p:spPr>
          <a:xfrm flipV="1">
            <a:off x="1" y="0"/>
            <a:ext cx="3421063" cy="2408104"/>
          </a:xfrm>
          <a:custGeom>
            <a:avLst/>
            <a:gdLst>
              <a:gd name="connsiteX0" fmla="*/ 1612831 w 4537613"/>
              <a:gd name="connsiteY0" fmla="*/ 0 h 3194050"/>
              <a:gd name="connsiteX1" fmla="*/ 1842601 w 4537613"/>
              <a:gd name="connsiteY1" fmla="*/ 4707 h 3194050"/>
              <a:gd name="connsiteX2" fmla="*/ 2072371 w 4537613"/>
              <a:gd name="connsiteY2" fmla="*/ 30596 h 3194050"/>
              <a:gd name="connsiteX3" fmla="*/ 2314109 w 4537613"/>
              <a:gd name="connsiteY3" fmla="*/ 68253 h 3194050"/>
              <a:gd name="connsiteX4" fmla="*/ 2551059 w 4537613"/>
              <a:gd name="connsiteY4" fmla="*/ 124738 h 3194050"/>
              <a:gd name="connsiteX5" fmla="*/ 2792797 w 4537613"/>
              <a:gd name="connsiteY5" fmla="*/ 192991 h 3194050"/>
              <a:gd name="connsiteX6" fmla="*/ 3029747 w 4537613"/>
              <a:gd name="connsiteY6" fmla="*/ 275365 h 3194050"/>
              <a:gd name="connsiteX7" fmla="*/ 3259517 w 4537613"/>
              <a:gd name="connsiteY7" fmla="*/ 376568 h 3194050"/>
              <a:gd name="connsiteX8" fmla="*/ 3482107 w 4537613"/>
              <a:gd name="connsiteY8" fmla="*/ 482477 h 3194050"/>
              <a:gd name="connsiteX9" fmla="*/ 3687942 w 4537613"/>
              <a:gd name="connsiteY9" fmla="*/ 607215 h 3194050"/>
              <a:gd name="connsiteX10" fmla="*/ 3879418 w 4537613"/>
              <a:gd name="connsiteY10" fmla="*/ 746074 h 3194050"/>
              <a:gd name="connsiteX11" fmla="*/ 4051745 w 4537613"/>
              <a:gd name="connsiteY11" fmla="*/ 903762 h 3194050"/>
              <a:gd name="connsiteX12" fmla="*/ 4204925 w 4537613"/>
              <a:gd name="connsiteY12" fmla="*/ 1066157 h 3194050"/>
              <a:gd name="connsiteX13" fmla="*/ 4269548 w 4537613"/>
              <a:gd name="connsiteY13" fmla="*/ 1153238 h 3194050"/>
              <a:gd name="connsiteX14" fmla="*/ 4331778 w 4537613"/>
              <a:gd name="connsiteY14" fmla="*/ 1240319 h 3194050"/>
              <a:gd name="connsiteX15" fmla="*/ 4384433 w 4537613"/>
              <a:gd name="connsiteY15" fmla="*/ 1334461 h 3194050"/>
              <a:gd name="connsiteX16" fmla="*/ 4427515 w 4537613"/>
              <a:gd name="connsiteY16" fmla="*/ 1435663 h 3194050"/>
              <a:gd name="connsiteX17" fmla="*/ 4465810 w 4537613"/>
              <a:gd name="connsiteY17" fmla="*/ 1536866 h 3194050"/>
              <a:gd name="connsiteX18" fmla="*/ 4499318 w 4537613"/>
              <a:gd name="connsiteY18" fmla="*/ 1635715 h 3194050"/>
              <a:gd name="connsiteX19" fmla="*/ 4523253 w 4537613"/>
              <a:gd name="connsiteY19" fmla="*/ 1743978 h 3194050"/>
              <a:gd name="connsiteX20" fmla="*/ 4537613 w 4537613"/>
              <a:gd name="connsiteY20" fmla="*/ 1849887 h 3194050"/>
              <a:gd name="connsiteX21" fmla="*/ 4530433 w 4537613"/>
              <a:gd name="connsiteY21" fmla="*/ 1962858 h 3194050"/>
              <a:gd name="connsiteX22" fmla="*/ 4518466 w 4537613"/>
              <a:gd name="connsiteY22" fmla="*/ 2068767 h 3194050"/>
              <a:gd name="connsiteX23" fmla="*/ 4499318 w 4537613"/>
              <a:gd name="connsiteY23" fmla="*/ 2162909 h 3194050"/>
              <a:gd name="connsiteX24" fmla="*/ 4465810 w 4537613"/>
              <a:gd name="connsiteY24" fmla="*/ 2264111 h 3194050"/>
              <a:gd name="connsiteX25" fmla="*/ 4427515 w 4537613"/>
              <a:gd name="connsiteY25" fmla="*/ 2351193 h 3194050"/>
              <a:gd name="connsiteX26" fmla="*/ 4384433 w 4537613"/>
              <a:gd name="connsiteY26" fmla="*/ 2433567 h 3194050"/>
              <a:gd name="connsiteX27" fmla="*/ 4331778 w 4537613"/>
              <a:gd name="connsiteY27" fmla="*/ 2513587 h 3194050"/>
              <a:gd name="connsiteX28" fmla="*/ 4274335 w 4537613"/>
              <a:gd name="connsiteY28" fmla="*/ 2588901 h 3194050"/>
              <a:gd name="connsiteX29" fmla="*/ 4140302 w 4537613"/>
              <a:gd name="connsiteY29" fmla="*/ 2720699 h 3194050"/>
              <a:gd name="connsiteX30" fmla="*/ 3979942 w 4537613"/>
              <a:gd name="connsiteY30" fmla="*/ 2840730 h 3194050"/>
              <a:gd name="connsiteX31" fmla="*/ 3807614 w 4537613"/>
              <a:gd name="connsiteY31" fmla="*/ 2941933 h 3194050"/>
              <a:gd name="connsiteX32" fmla="*/ 3623320 w 4537613"/>
              <a:gd name="connsiteY32" fmla="*/ 3029014 h 3194050"/>
              <a:gd name="connsiteX33" fmla="*/ 3424664 w 4537613"/>
              <a:gd name="connsiteY33" fmla="*/ 3097267 h 3194050"/>
              <a:gd name="connsiteX34" fmla="*/ 3221222 w 4537613"/>
              <a:gd name="connsiteY34" fmla="*/ 3160812 h 3194050"/>
              <a:gd name="connsiteX35" fmla="*/ 3070007 w 4537613"/>
              <a:gd name="connsiteY35" fmla="*/ 3194050 h 3194050"/>
              <a:gd name="connsiteX36" fmla="*/ 1273362 w 4537613"/>
              <a:gd name="connsiteY36" fmla="*/ 3194050 h 3194050"/>
              <a:gd name="connsiteX37" fmla="*/ 1215520 w 4537613"/>
              <a:gd name="connsiteY37" fmla="*/ 3179641 h 3194050"/>
              <a:gd name="connsiteX38" fmla="*/ 1031226 w 4537613"/>
              <a:gd name="connsiteY38" fmla="*/ 3123156 h 3194050"/>
              <a:gd name="connsiteX39" fmla="*/ 844537 w 4537613"/>
              <a:gd name="connsiteY39" fmla="*/ 3054903 h 3194050"/>
              <a:gd name="connsiteX40" fmla="*/ 667423 w 4537613"/>
              <a:gd name="connsiteY40" fmla="*/ 2979589 h 3194050"/>
              <a:gd name="connsiteX41" fmla="*/ 495095 w 4537613"/>
              <a:gd name="connsiteY41" fmla="*/ 2885448 h 3194050"/>
              <a:gd name="connsiteX42" fmla="*/ 327554 w 4537613"/>
              <a:gd name="connsiteY42" fmla="*/ 2777184 h 3194050"/>
              <a:gd name="connsiteX43" fmla="*/ 174374 w 4537613"/>
              <a:gd name="connsiteY43" fmla="*/ 2659507 h 3194050"/>
              <a:gd name="connsiteX44" fmla="*/ 33161 w 4537613"/>
              <a:gd name="connsiteY44" fmla="*/ 2527709 h 3194050"/>
              <a:gd name="connsiteX45" fmla="*/ 0 w 4537613"/>
              <a:gd name="connsiteY45" fmla="*/ 2488332 h 3194050"/>
              <a:gd name="connsiteX46" fmla="*/ 0 w 4537613"/>
              <a:gd name="connsiteY46" fmla="*/ 575618 h 3194050"/>
              <a:gd name="connsiteX47" fmla="*/ 85817 w 4537613"/>
              <a:gd name="connsiteY47" fmla="*/ 494245 h 3194050"/>
              <a:gd name="connsiteX48" fmla="*/ 231817 w 4537613"/>
              <a:gd name="connsiteY48" fmla="*/ 381275 h 3194050"/>
              <a:gd name="connsiteX49" fmla="*/ 399358 w 4537613"/>
              <a:gd name="connsiteY49" fmla="*/ 282426 h 3194050"/>
              <a:gd name="connsiteX50" fmla="*/ 576472 w 4537613"/>
              <a:gd name="connsiteY50" fmla="*/ 192991 h 3194050"/>
              <a:gd name="connsiteX51" fmla="*/ 767947 w 4537613"/>
              <a:gd name="connsiteY51" fmla="*/ 124738 h 3194050"/>
              <a:gd name="connsiteX52" fmla="*/ 973783 w 4537613"/>
              <a:gd name="connsiteY52" fmla="*/ 68253 h 3194050"/>
              <a:gd name="connsiteX53" fmla="*/ 1177225 w 4537613"/>
              <a:gd name="connsiteY53" fmla="*/ 23536 h 3194050"/>
              <a:gd name="connsiteX54" fmla="*/ 1395028 w 4537613"/>
              <a:gd name="connsiteY54" fmla="*/ 4707 h 319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537613" h="3194050">
                <a:moveTo>
                  <a:pt x="1612831" y="0"/>
                </a:moveTo>
                <a:lnTo>
                  <a:pt x="1842601" y="4707"/>
                </a:lnTo>
                <a:lnTo>
                  <a:pt x="2072371" y="30596"/>
                </a:lnTo>
                <a:lnTo>
                  <a:pt x="2314109" y="68253"/>
                </a:lnTo>
                <a:lnTo>
                  <a:pt x="2551059" y="124738"/>
                </a:lnTo>
                <a:lnTo>
                  <a:pt x="2792797" y="192991"/>
                </a:lnTo>
                <a:lnTo>
                  <a:pt x="3029747" y="275365"/>
                </a:lnTo>
                <a:lnTo>
                  <a:pt x="3259517" y="376568"/>
                </a:lnTo>
                <a:lnTo>
                  <a:pt x="3482107" y="482477"/>
                </a:lnTo>
                <a:lnTo>
                  <a:pt x="3687942" y="607215"/>
                </a:lnTo>
                <a:lnTo>
                  <a:pt x="3879418" y="746074"/>
                </a:lnTo>
                <a:lnTo>
                  <a:pt x="4051745" y="903762"/>
                </a:lnTo>
                <a:lnTo>
                  <a:pt x="4204925" y="1066157"/>
                </a:lnTo>
                <a:lnTo>
                  <a:pt x="4269548" y="1153238"/>
                </a:lnTo>
                <a:lnTo>
                  <a:pt x="4331778" y="1240319"/>
                </a:lnTo>
                <a:lnTo>
                  <a:pt x="4384433" y="1334461"/>
                </a:lnTo>
                <a:lnTo>
                  <a:pt x="4427515" y="1435663"/>
                </a:lnTo>
                <a:lnTo>
                  <a:pt x="4465810" y="1536866"/>
                </a:lnTo>
                <a:lnTo>
                  <a:pt x="4499318" y="1635715"/>
                </a:lnTo>
                <a:lnTo>
                  <a:pt x="4523253" y="1743978"/>
                </a:lnTo>
                <a:lnTo>
                  <a:pt x="4537613" y="1849887"/>
                </a:lnTo>
                <a:lnTo>
                  <a:pt x="4530433" y="1962858"/>
                </a:lnTo>
                <a:lnTo>
                  <a:pt x="4518466" y="2068767"/>
                </a:lnTo>
                <a:lnTo>
                  <a:pt x="4499318" y="2162909"/>
                </a:lnTo>
                <a:lnTo>
                  <a:pt x="4465810" y="2264111"/>
                </a:lnTo>
                <a:lnTo>
                  <a:pt x="4427515" y="2351193"/>
                </a:lnTo>
                <a:lnTo>
                  <a:pt x="4384433" y="2433567"/>
                </a:lnTo>
                <a:lnTo>
                  <a:pt x="4331778" y="2513587"/>
                </a:lnTo>
                <a:lnTo>
                  <a:pt x="4274335" y="2588901"/>
                </a:lnTo>
                <a:lnTo>
                  <a:pt x="4140302" y="2720699"/>
                </a:lnTo>
                <a:lnTo>
                  <a:pt x="3979942" y="2840730"/>
                </a:lnTo>
                <a:lnTo>
                  <a:pt x="3807614" y="2941933"/>
                </a:lnTo>
                <a:lnTo>
                  <a:pt x="3623320" y="3029014"/>
                </a:lnTo>
                <a:lnTo>
                  <a:pt x="3424664" y="3097267"/>
                </a:lnTo>
                <a:lnTo>
                  <a:pt x="3221222" y="3160812"/>
                </a:lnTo>
                <a:lnTo>
                  <a:pt x="3070007" y="3194050"/>
                </a:lnTo>
                <a:lnTo>
                  <a:pt x="1273362" y="3194050"/>
                </a:lnTo>
                <a:lnTo>
                  <a:pt x="1215520" y="3179641"/>
                </a:lnTo>
                <a:lnTo>
                  <a:pt x="1031226" y="3123156"/>
                </a:lnTo>
                <a:lnTo>
                  <a:pt x="844537" y="3054903"/>
                </a:lnTo>
                <a:lnTo>
                  <a:pt x="667423" y="2979589"/>
                </a:lnTo>
                <a:lnTo>
                  <a:pt x="495095" y="2885448"/>
                </a:lnTo>
                <a:lnTo>
                  <a:pt x="327554" y="2777184"/>
                </a:lnTo>
                <a:lnTo>
                  <a:pt x="174374" y="2659507"/>
                </a:lnTo>
                <a:lnTo>
                  <a:pt x="33161" y="2527709"/>
                </a:lnTo>
                <a:lnTo>
                  <a:pt x="0" y="2488332"/>
                </a:lnTo>
                <a:lnTo>
                  <a:pt x="0" y="575618"/>
                </a:lnTo>
                <a:lnTo>
                  <a:pt x="85817" y="494245"/>
                </a:lnTo>
                <a:lnTo>
                  <a:pt x="231817" y="381275"/>
                </a:lnTo>
                <a:lnTo>
                  <a:pt x="399358" y="282426"/>
                </a:lnTo>
                <a:lnTo>
                  <a:pt x="576472" y="192991"/>
                </a:lnTo>
                <a:lnTo>
                  <a:pt x="767947" y="124738"/>
                </a:lnTo>
                <a:lnTo>
                  <a:pt x="973783" y="68253"/>
                </a:lnTo>
                <a:lnTo>
                  <a:pt x="1177225" y="23536"/>
                </a:lnTo>
                <a:lnTo>
                  <a:pt x="1395028" y="470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 userDrawn="1">
            <p:ph type="title"/>
          </p:nvPr>
        </p:nvSpPr>
        <p:spPr>
          <a:xfrm>
            <a:off x="30662" y="-10806"/>
            <a:ext cx="3112552" cy="245644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 userDrawn="1">
            <p:ph type="ftr" sz="quarter" idx="11"/>
          </p:nvPr>
        </p:nvSpPr>
        <p:spPr>
          <a:xfrm>
            <a:off x="800894" y="6227064"/>
            <a:ext cx="10588752" cy="320040"/>
          </a:xfrm>
        </p:spPr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E62201C3-EEF2-4D1D-B8AB-52AA59DD6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0893" y="2621849"/>
            <a:ext cx="9195593" cy="3404302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6096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upo 79"/>
          <p:cNvGrpSpPr/>
          <p:nvPr/>
        </p:nvGrpSpPr>
        <p:grpSpPr>
          <a:xfrm flipH="1">
            <a:off x="38100" y="0"/>
            <a:ext cx="12584114" cy="6853238"/>
            <a:chOff x="-417513" y="0"/>
            <a:chExt cx="12584114" cy="6853238"/>
          </a:xfrm>
        </p:grpSpPr>
        <p:sp>
          <p:nvSpPr>
            <p:cNvPr id="81" name="Forma libre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orma libre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orma libre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orma libre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orma libre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orma libre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orma libre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orma libre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orma libre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orma libre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orma libre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orma libre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orma libre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orma libre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orma libre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orma libre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orma libre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orma libre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orma libre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orma libre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orma libre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" name="Marcador de número de diapositiva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A204E297-2C47-40A4-842B-FD18E4874900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6" name="Triángulo isósceles 15">
            <a:extLst>
              <a:ext uri="{FF2B5EF4-FFF2-40B4-BE49-F238E27FC236}">
                <a16:creationId xmlns:a16="http://schemas.microsoft.com/office/drawing/2014/main" id="{E50B9CD5-BF82-4FA5-965C-3A2910331D2B}"/>
              </a:ext>
            </a:extLst>
          </p:cNvPr>
          <p:cNvSpPr/>
          <p:nvPr userDrawn="1"/>
        </p:nvSpPr>
        <p:spPr>
          <a:xfrm rot="16786340" flipV="1">
            <a:off x="2543487" y="816217"/>
            <a:ext cx="1335707" cy="69816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C112C725-A112-4CA5-AF43-E92C44765DAD}"/>
              </a:ext>
            </a:extLst>
          </p:cNvPr>
          <p:cNvSpPr/>
          <p:nvPr userDrawn="1"/>
        </p:nvSpPr>
        <p:spPr>
          <a:xfrm flipV="1">
            <a:off x="1" y="0"/>
            <a:ext cx="3421063" cy="2408104"/>
          </a:xfrm>
          <a:custGeom>
            <a:avLst/>
            <a:gdLst>
              <a:gd name="connsiteX0" fmla="*/ 1612831 w 4537613"/>
              <a:gd name="connsiteY0" fmla="*/ 0 h 3194050"/>
              <a:gd name="connsiteX1" fmla="*/ 1842601 w 4537613"/>
              <a:gd name="connsiteY1" fmla="*/ 4707 h 3194050"/>
              <a:gd name="connsiteX2" fmla="*/ 2072371 w 4537613"/>
              <a:gd name="connsiteY2" fmla="*/ 30596 h 3194050"/>
              <a:gd name="connsiteX3" fmla="*/ 2314109 w 4537613"/>
              <a:gd name="connsiteY3" fmla="*/ 68253 h 3194050"/>
              <a:gd name="connsiteX4" fmla="*/ 2551059 w 4537613"/>
              <a:gd name="connsiteY4" fmla="*/ 124738 h 3194050"/>
              <a:gd name="connsiteX5" fmla="*/ 2792797 w 4537613"/>
              <a:gd name="connsiteY5" fmla="*/ 192991 h 3194050"/>
              <a:gd name="connsiteX6" fmla="*/ 3029747 w 4537613"/>
              <a:gd name="connsiteY6" fmla="*/ 275365 h 3194050"/>
              <a:gd name="connsiteX7" fmla="*/ 3259517 w 4537613"/>
              <a:gd name="connsiteY7" fmla="*/ 376568 h 3194050"/>
              <a:gd name="connsiteX8" fmla="*/ 3482107 w 4537613"/>
              <a:gd name="connsiteY8" fmla="*/ 482477 h 3194050"/>
              <a:gd name="connsiteX9" fmla="*/ 3687942 w 4537613"/>
              <a:gd name="connsiteY9" fmla="*/ 607215 h 3194050"/>
              <a:gd name="connsiteX10" fmla="*/ 3879418 w 4537613"/>
              <a:gd name="connsiteY10" fmla="*/ 746074 h 3194050"/>
              <a:gd name="connsiteX11" fmla="*/ 4051745 w 4537613"/>
              <a:gd name="connsiteY11" fmla="*/ 903762 h 3194050"/>
              <a:gd name="connsiteX12" fmla="*/ 4204925 w 4537613"/>
              <a:gd name="connsiteY12" fmla="*/ 1066157 h 3194050"/>
              <a:gd name="connsiteX13" fmla="*/ 4269548 w 4537613"/>
              <a:gd name="connsiteY13" fmla="*/ 1153238 h 3194050"/>
              <a:gd name="connsiteX14" fmla="*/ 4331778 w 4537613"/>
              <a:gd name="connsiteY14" fmla="*/ 1240319 h 3194050"/>
              <a:gd name="connsiteX15" fmla="*/ 4384433 w 4537613"/>
              <a:gd name="connsiteY15" fmla="*/ 1334461 h 3194050"/>
              <a:gd name="connsiteX16" fmla="*/ 4427515 w 4537613"/>
              <a:gd name="connsiteY16" fmla="*/ 1435663 h 3194050"/>
              <a:gd name="connsiteX17" fmla="*/ 4465810 w 4537613"/>
              <a:gd name="connsiteY17" fmla="*/ 1536866 h 3194050"/>
              <a:gd name="connsiteX18" fmla="*/ 4499318 w 4537613"/>
              <a:gd name="connsiteY18" fmla="*/ 1635715 h 3194050"/>
              <a:gd name="connsiteX19" fmla="*/ 4523253 w 4537613"/>
              <a:gd name="connsiteY19" fmla="*/ 1743978 h 3194050"/>
              <a:gd name="connsiteX20" fmla="*/ 4537613 w 4537613"/>
              <a:gd name="connsiteY20" fmla="*/ 1849887 h 3194050"/>
              <a:gd name="connsiteX21" fmla="*/ 4530433 w 4537613"/>
              <a:gd name="connsiteY21" fmla="*/ 1962858 h 3194050"/>
              <a:gd name="connsiteX22" fmla="*/ 4518466 w 4537613"/>
              <a:gd name="connsiteY22" fmla="*/ 2068767 h 3194050"/>
              <a:gd name="connsiteX23" fmla="*/ 4499318 w 4537613"/>
              <a:gd name="connsiteY23" fmla="*/ 2162909 h 3194050"/>
              <a:gd name="connsiteX24" fmla="*/ 4465810 w 4537613"/>
              <a:gd name="connsiteY24" fmla="*/ 2264111 h 3194050"/>
              <a:gd name="connsiteX25" fmla="*/ 4427515 w 4537613"/>
              <a:gd name="connsiteY25" fmla="*/ 2351193 h 3194050"/>
              <a:gd name="connsiteX26" fmla="*/ 4384433 w 4537613"/>
              <a:gd name="connsiteY26" fmla="*/ 2433567 h 3194050"/>
              <a:gd name="connsiteX27" fmla="*/ 4331778 w 4537613"/>
              <a:gd name="connsiteY27" fmla="*/ 2513587 h 3194050"/>
              <a:gd name="connsiteX28" fmla="*/ 4274335 w 4537613"/>
              <a:gd name="connsiteY28" fmla="*/ 2588901 h 3194050"/>
              <a:gd name="connsiteX29" fmla="*/ 4140302 w 4537613"/>
              <a:gd name="connsiteY29" fmla="*/ 2720699 h 3194050"/>
              <a:gd name="connsiteX30" fmla="*/ 3979942 w 4537613"/>
              <a:gd name="connsiteY30" fmla="*/ 2840730 h 3194050"/>
              <a:gd name="connsiteX31" fmla="*/ 3807614 w 4537613"/>
              <a:gd name="connsiteY31" fmla="*/ 2941933 h 3194050"/>
              <a:gd name="connsiteX32" fmla="*/ 3623320 w 4537613"/>
              <a:gd name="connsiteY32" fmla="*/ 3029014 h 3194050"/>
              <a:gd name="connsiteX33" fmla="*/ 3424664 w 4537613"/>
              <a:gd name="connsiteY33" fmla="*/ 3097267 h 3194050"/>
              <a:gd name="connsiteX34" fmla="*/ 3221222 w 4537613"/>
              <a:gd name="connsiteY34" fmla="*/ 3160812 h 3194050"/>
              <a:gd name="connsiteX35" fmla="*/ 3070007 w 4537613"/>
              <a:gd name="connsiteY35" fmla="*/ 3194050 h 3194050"/>
              <a:gd name="connsiteX36" fmla="*/ 1273362 w 4537613"/>
              <a:gd name="connsiteY36" fmla="*/ 3194050 h 3194050"/>
              <a:gd name="connsiteX37" fmla="*/ 1215520 w 4537613"/>
              <a:gd name="connsiteY37" fmla="*/ 3179641 h 3194050"/>
              <a:gd name="connsiteX38" fmla="*/ 1031226 w 4537613"/>
              <a:gd name="connsiteY38" fmla="*/ 3123156 h 3194050"/>
              <a:gd name="connsiteX39" fmla="*/ 844537 w 4537613"/>
              <a:gd name="connsiteY39" fmla="*/ 3054903 h 3194050"/>
              <a:gd name="connsiteX40" fmla="*/ 667423 w 4537613"/>
              <a:gd name="connsiteY40" fmla="*/ 2979589 h 3194050"/>
              <a:gd name="connsiteX41" fmla="*/ 495095 w 4537613"/>
              <a:gd name="connsiteY41" fmla="*/ 2885448 h 3194050"/>
              <a:gd name="connsiteX42" fmla="*/ 327554 w 4537613"/>
              <a:gd name="connsiteY42" fmla="*/ 2777184 h 3194050"/>
              <a:gd name="connsiteX43" fmla="*/ 174374 w 4537613"/>
              <a:gd name="connsiteY43" fmla="*/ 2659507 h 3194050"/>
              <a:gd name="connsiteX44" fmla="*/ 33161 w 4537613"/>
              <a:gd name="connsiteY44" fmla="*/ 2527709 h 3194050"/>
              <a:gd name="connsiteX45" fmla="*/ 0 w 4537613"/>
              <a:gd name="connsiteY45" fmla="*/ 2488332 h 3194050"/>
              <a:gd name="connsiteX46" fmla="*/ 0 w 4537613"/>
              <a:gd name="connsiteY46" fmla="*/ 575618 h 3194050"/>
              <a:gd name="connsiteX47" fmla="*/ 85817 w 4537613"/>
              <a:gd name="connsiteY47" fmla="*/ 494245 h 3194050"/>
              <a:gd name="connsiteX48" fmla="*/ 231817 w 4537613"/>
              <a:gd name="connsiteY48" fmla="*/ 381275 h 3194050"/>
              <a:gd name="connsiteX49" fmla="*/ 399358 w 4537613"/>
              <a:gd name="connsiteY49" fmla="*/ 282426 h 3194050"/>
              <a:gd name="connsiteX50" fmla="*/ 576472 w 4537613"/>
              <a:gd name="connsiteY50" fmla="*/ 192991 h 3194050"/>
              <a:gd name="connsiteX51" fmla="*/ 767947 w 4537613"/>
              <a:gd name="connsiteY51" fmla="*/ 124738 h 3194050"/>
              <a:gd name="connsiteX52" fmla="*/ 973783 w 4537613"/>
              <a:gd name="connsiteY52" fmla="*/ 68253 h 3194050"/>
              <a:gd name="connsiteX53" fmla="*/ 1177225 w 4537613"/>
              <a:gd name="connsiteY53" fmla="*/ 23536 h 3194050"/>
              <a:gd name="connsiteX54" fmla="*/ 1395028 w 4537613"/>
              <a:gd name="connsiteY54" fmla="*/ 4707 h 319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537613" h="3194050">
                <a:moveTo>
                  <a:pt x="1612831" y="0"/>
                </a:moveTo>
                <a:lnTo>
                  <a:pt x="1842601" y="4707"/>
                </a:lnTo>
                <a:lnTo>
                  <a:pt x="2072371" y="30596"/>
                </a:lnTo>
                <a:lnTo>
                  <a:pt x="2314109" y="68253"/>
                </a:lnTo>
                <a:lnTo>
                  <a:pt x="2551059" y="124738"/>
                </a:lnTo>
                <a:lnTo>
                  <a:pt x="2792797" y="192991"/>
                </a:lnTo>
                <a:lnTo>
                  <a:pt x="3029747" y="275365"/>
                </a:lnTo>
                <a:lnTo>
                  <a:pt x="3259517" y="376568"/>
                </a:lnTo>
                <a:lnTo>
                  <a:pt x="3482107" y="482477"/>
                </a:lnTo>
                <a:lnTo>
                  <a:pt x="3687942" y="607215"/>
                </a:lnTo>
                <a:lnTo>
                  <a:pt x="3879418" y="746074"/>
                </a:lnTo>
                <a:lnTo>
                  <a:pt x="4051745" y="903762"/>
                </a:lnTo>
                <a:lnTo>
                  <a:pt x="4204925" y="1066157"/>
                </a:lnTo>
                <a:lnTo>
                  <a:pt x="4269548" y="1153238"/>
                </a:lnTo>
                <a:lnTo>
                  <a:pt x="4331778" y="1240319"/>
                </a:lnTo>
                <a:lnTo>
                  <a:pt x="4384433" y="1334461"/>
                </a:lnTo>
                <a:lnTo>
                  <a:pt x="4427515" y="1435663"/>
                </a:lnTo>
                <a:lnTo>
                  <a:pt x="4465810" y="1536866"/>
                </a:lnTo>
                <a:lnTo>
                  <a:pt x="4499318" y="1635715"/>
                </a:lnTo>
                <a:lnTo>
                  <a:pt x="4523253" y="1743978"/>
                </a:lnTo>
                <a:lnTo>
                  <a:pt x="4537613" y="1849887"/>
                </a:lnTo>
                <a:lnTo>
                  <a:pt x="4530433" y="1962858"/>
                </a:lnTo>
                <a:lnTo>
                  <a:pt x="4518466" y="2068767"/>
                </a:lnTo>
                <a:lnTo>
                  <a:pt x="4499318" y="2162909"/>
                </a:lnTo>
                <a:lnTo>
                  <a:pt x="4465810" y="2264111"/>
                </a:lnTo>
                <a:lnTo>
                  <a:pt x="4427515" y="2351193"/>
                </a:lnTo>
                <a:lnTo>
                  <a:pt x="4384433" y="2433567"/>
                </a:lnTo>
                <a:lnTo>
                  <a:pt x="4331778" y="2513587"/>
                </a:lnTo>
                <a:lnTo>
                  <a:pt x="4274335" y="2588901"/>
                </a:lnTo>
                <a:lnTo>
                  <a:pt x="4140302" y="2720699"/>
                </a:lnTo>
                <a:lnTo>
                  <a:pt x="3979942" y="2840730"/>
                </a:lnTo>
                <a:lnTo>
                  <a:pt x="3807614" y="2941933"/>
                </a:lnTo>
                <a:lnTo>
                  <a:pt x="3623320" y="3029014"/>
                </a:lnTo>
                <a:lnTo>
                  <a:pt x="3424664" y="3097267"/>
                </a:lnTo>
                <a:lnTo>
                  <a:pt x="3221222" y="3160812"/>
                </a:lnTo>
                <a:lnTo>
                  <a:pt x="3070007" y="3194050"/>
                </a:lnTo>
                <a:lnTo>
                  <a:pt x="1273362" y="3194050"/>
                </a:lnTo>
                <a:lnTo>
                  <a:pt x="1215520" y="3179641"/>
                </a:lnTo>
                <a:lnTo>
                  <a:pt x="1031226" y="3123156"/>
                </a:lnTo>
                <a:lnTo>
                  <a:pt x="844537" y="3054903"/>
                </a:lnTo>
                <a:lnTo>
                  <a:pt x="667423" y="2979589"/>
                </a:lnTo>
                <a:lnTo>
                  <a:pt x="495095" y="2885448"/>
                </a:lnTo>
                <a:lnTo>
                  <a:pt x="327554" y="2777184"/>
                </a:lnTo>
                <a:lnTo>
                  <a:pt x="174374" y="2659507"/>
                </a:lnTo>
                <a:lnTo>
                  <a:pt x="33161" y="2527709"/>
                </a:lnTo>
                <a:lnTo>
                  <a:pt x="0" y="2488332"/>
                </a:lnTo>
                <a:lnTo>
                  <a:pt x="0" y="575618"/>
                </a:lnTo>
                <a:lnTo>
                  <a:pt x="85817" y="494245"/>
                </a:lnTo>
                <a:lnTo>
                  <a:pt x="231817" y="381275"/>
                </a:lnTo>
                <a:lnTo>
                  <a:pt x="399358" y="282426"/>
                </a:lnTo>
                <a:lnTo>
                  <a:pt x="576472" y="192991"/>
                </a:lnTo>
                <a:lnTo>
                  <a:pt x="767947" y="124738"/>
                </a:lnTo>
                <a:lnTo>
                  <a:pt x="973783" y="68253"/>
                </a:lnTo>
                <a:lnTo>
                  <a:pt x="1177225" y="23536"/>
                </a:lnTo>
                <a:lnTo>
                  <a:pt x="1395028" y="470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 userDrawn="1">
            <p:ph type="title"/>
          </p:nvPr>
        </p:nvSpPr>
        <p:spPr>
          <a:xfrm>
            <a:off x="30662" y="-10806"/>
            <a:ext cx="3112552" cy="245644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 userDrawn="1">
            <p:ph type="ftr" sz="quarter" idx="11"/>
          </p:nvPr>
        </p:nvSpPr>
        <p:spPr>
          <a:xfrm>
            <a:off x="800894" y="6227064"/>
            <a:ext cx="10588752" cy="320040"/>
          </a:xfrm>
        </p:spPr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33" name="Marcador de texto 2">
            <a:extLst>
              <a:ext uri="{FF2B5EF4-FFF2-40B4-BE49-F238E27FC236}">
                <a16:creationId xmlns:a16="http://schemas.microsoft.com/office/drawing/2014/main" id="{B3CED86B-1675-4502-81E2-29470C91D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18494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35" name="Marcador de posición de contenido 3">
            <a:extLst>
              <a:ext uri="{FF2B5EF4-FFF2-40B4-BE49-F238E27FC236}">
                <a16:creationId xmlns:a16="http://schemas.microsoft.com/office/drawing/2014/main" id="{6B321C66-0786-4114-8D84-352D88D94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47301"/>
            <a:ext cx="5157787" cy="3142362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36" name="Marcador de posición de texto 4">
            <a:extLst>
              <a:ext uri="{FF2B5EF4-FFF2-40B4-BE49-F238E27FC236}">
                <a16:creationId xmlns:a16="http://schemas.microsoft.com/office/drawing/2014/main" id="{8B189B09-DC60-4BD7-ACA7-13DDE9E0F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218494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37" name="Marcador de posición de contenido 5">
            <a:extLst>
              <a:ext uri="{FF2B5EF4-FFF2-40B4-BE49-F238E27FC236}">
                <a16:creationId xmlns:a16="http://schemas.microsoft.com/office/drawing/2014/main" id="{719BE1EB-4126-4D9C-9A27-D8AA795B0E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7301"/>
            <a:ext cx="5183188" cy="3142362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87982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upo 79"/>
          <p:cNvGrpSpPr/>
          <p:nvPr/>
        </p:nvGrpSpPr>
        <p:grpSpPr>
          <a:xfrm flipH="1">
            <a:off x="38100" y="0"/>
            <a:ext cx="12584114" cy="6853238"/>
            <a:chOff x="-417513" y="0"/>
            <a:chExt cx="12584114" cy="6853238"/>
          </a:xfrm>
        </p:grpSpPr>
        <p:sp>
          <p:nvSpPr>
            <p:cNvPr id="81" name="Forma libre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orma libre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orma libre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orma libre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orma libre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orma libre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orma libre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orma libre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orma libre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orma libre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orma libre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orma libre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orma libre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orma libre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orma libre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orma libre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orma libre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orma libre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orma libre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orma libre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orma libre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" name="Marcador de número de diapositiva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A204E297-2C47-40A4-842B-FD18E4874900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6" name="Triángulo isósceles 15">
            <a:extLst>
              <a:ext uri="{FF2B5EF4-FFF2-40B4-BE49-F238E27FC236}">
                <a16:creationId xmlns:a16="http://schemas.microsoft.com/office/drawing/2014/main" id="{E50B9CD5-BF82-4FA5-965C-3A2910331D2B}"/>
              </a:ext>
            </a:extLst>
          </p:cNvPr>
          <p:cNvSpPr/>
          <p:nvPr userDrawn="1"/>
        </p:nvSpPr>
        <p:spPr>
          <a:xfrm rot="16786340" flipV="1">
            <a:off x="2543487" y="816217"/>
            <a:ext cx="1335707" cy="69816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C112C725-A112-4CA5-AF43-E92C44765DAD}"/>
              </a:ext>
            </a:extLst>
          </p:cNvPr>
          <p:cNvSpPr/>
          <p:nvPr userDrawn="1"/>
        </p:nvSpPr>
        <p:spPr>
          <a:xfrm flipV="1">
            <a:off x="1" y="0"/>
            <a:ext cx="3421063" cy="2408104"/>
          </a:xfrm>
          <a:custGeom>
            <a:avLst/>
            <a:gdLst>
              <a:gd name="connsiteX0" fmla="*/ 1612831 w 4537613"/>
              <a:gd name="connsiteY0" fmla="*/ 0 h 3194050"/>
              <a:gd name="connsiteX1" fmla="*/ 1842601 w 4537613"/>
              <a:gd name="connsiteY1" fmla="*/ 4707 h 3194050"/>
              <a:gd name="connsiteX2" fmla="*/ 2072371 w 4537613"/>
              <a:gd name="connsiteY2" fmla="*/ 30596 h 3194050"/>
              <a:gd name="connsiteX3" fmla="*/ 2314109 w 4537613"/>
              <a:gd name="connsiteY3" fmla="*/ 68253 h 3194050"/>
              <a:gd name="connsiteX4" fmla="*/ 2551059 w 4537613"/>
              <a:gd name="connsiteY4" fmla="*/ 124738 h 3194050"/>
              <a:gd name="connsiteX5" fmla="*/ 2792797 w 4537613"/>
              <a:gd name="connsiteY5" fmla="*/ 192991 h 3194050"/>
              <a:gd name="connsiteX6" fmla="*/ 3029747 w 4537613"/>
              <a:gd name="connsiteY6" fmla="*/ 275365 h 3194050"/>
              <a:gd name="connsiteX7" fmla="*/ 3259517 w 4537613"/>
              <a:gd name="connsiteY7" fmla="*/ 376568 h 3194050"/>
              <a:gd name="connsiteX8" fmla="*/ 3482107 w 4537613"/>
              <a:gd name="connsiteY8" fmla="*/ 482477 h 3194050"/>
              <a:gd name="connsiteX9" fmla="*/ 3687942 w 4537613"/>
              <a:gd name="connsiteY9" fmla="*/ 607215 h 3194050"/>
              <a:gd name="connsiteX10" fmla="*/ 3879418 w 4537613"/>
              <a:gd name="connsiteY10" fmla="*/ 746074 h 3194050"/>
              <a:gd name="connsiteX11" fmla="*/ 4051745 w 4537613"/>
              <a:gd name="connsiteY11" fmla="*/ 903762 h 3194050"/>
              <a:gd name="connsiteX12" fmla="*/ 4204925 w 4537613"/>
              <a:gd name="connsiteY12" fmla="*/ 1066157 h 3194050"/>
              <a:gd name="connsiteX13" fmla="*/ 4269548 w 4537613"/>
              <a:gd name="connsiteY13" fmla="*/ 1153238 h 3194050"/>
              <a:gd name="connsiteX14" fmla="*/ 4331778 w 4537613"/>
              <a:gd name="connsiteY14" fmla="*/ 1240319 h 3194050"/>
              <a:gd name="connsiteX15" fmla="*/ 4384433 w 4537613"/>
              <a:gd name="connsiteY15" fmla="*/ 1334461 h 3194050"/>
              <a:gd name="connsiteX16" fmla="*/ 4427515 w 4537613"/>
              <a:gd name="connsiteY16" fmla="*/ 1435663 h 3194050"/>
              <a:gd name="connsiteX17" fmla="*/ 4465810 w 4537613"/>
              <a:gd name="connsiteY17" fmla="*/ 1536866 h 3194050"/>
              <a:gd name="connsiteX18" fmla="*/ 4499318 w 4537613"/>
              <a:gd name="connsiteY18" fmla="*/ 1635715 h 3194050"/>
              <a:gd name="connsiteX19" fmla="*/ 4523253 w 4537613"/>
              <a:gd name="connsiteY19" fmla="*/ 1743978 h 3194050"/>
              <a:gd name="connsiteX20" fmla="*/ 4537613 w 4537613"/>
              <a:gd name="connsiteY20" fmla="*/ 1849887 h 3194050"/>
              <a:gd name="connsiteX21" fmla="*/ 4530433 w 4537613"/>
              <a:gd name="connsiteY21" fmla="*/ 1962858 h 3194050"/>
              <a:gd name="connsiteX22" fmla="*/ 4518466 w 4537613"/>
              <a:gd name="connsiteY22" fmla="*/ 2068767 h 3194050"/>
              <a:gd name="connsiteX23" fmla="*/ 4499318 w 4537613"/>
              <a:gd name="connsiteY23" fmla="*/ 2162909 h 3194050"/>
              <a:gd name="connsiteX24" fmla="*/ 4465810 w 4537613"/>
              <a:gd name="connsiteY24" fmla="*/ 2264111 h 3194050"/>
              <a:gd name="connsiteX25" fmla="*/ 4427515 w 4537613"/>
              <a:gd name="connsiteY25" fmla="*/ 2351193 h 3194050"/>
              <a:gd name="connsiteX26" fmla="*/ 4384433 w 4537613"/>
              <a:gd name="connsiteY26" fmla="*/ 2433567 h 3194050"/>
              <a:gd name="connsiteX27" fmla="*/ 4331778 w 4537613"/>
              <a:gd name="connsiteY27" fmla="*/ 2513587 h 3194050"/>
              <a:gd name="connsiteX28" fmla="*/ 4274335 w 4537613"/>
              <a:gd name="connsiteY28" fmla="*/ 2588901 h 3194050"/>
              <a:gd name="connsiteX29" fmla="*/ 4140302 w 4537613"/>
              <a:gd name="connsiteY29" fmla="*/ 2720699 h 3194050"/>
              <a:gd name="connsiteX30" fmla="*/ 3979942 w 4537613"/>
              <a:gd name="connsiteY30" fmla="*/ 2840730 h 3194050"/>
              <a:gd name="connsiteX31" fmla="*/ 3807614 w 4537613"/>
              <a:gd name="connsiteY31" fmla="*/ 2941933 h 3194050"/>
              <a:gd name="connsiteX32" fmla="*/ 3623320 w 4537613"/>
              <a:gd name="connsiteY32" fmla="*/ 3029014 h 3194050"/>
              <a:gd name="connsiteX33" fmla="*/ 3424664 w 4537613"/>
              <a:gd name="connsiteY33" fmla="*/ 3097267 h 3194050"/>
              <a:gd name="connsiteX34" fmla="*/ 3221222 w 4537613"/>
              <a:gd name="connsiteY34" fmla="*/ 3160812 h 3194050"/>
              <a:gd name="connsiteX35" fmla="*/ 3070007 w 4537613"/>
              <a:gd name="connsiteY35" fmla="*/ 3194050 h 3194050"/>
              <a:gd name="connsiteX36" fmla="*/ 1273362 w 4537613"/>
              <a:gd name="connsiteY36" fmla="*/ 3194050 h 3194050"/>
              <a:gd name="connsiteX37" fmla="*/ 1215520 w 4537613"/>
              <a:gd name="connsiteY37" fmla="*/ 3179641 h 3194050"/>
              <a:gd name="connsiteX38" fmla="*/ 1031226 w 4537613"/>
              <a:gd name="connsiteY38" fmla="*/ 3123156 h 3194050"/>
              <a:gd name="connsiteX39" fmla="*/ 844537 w 4537613"/>
              <a:gd name="connsiteY39" fmla="*/ 3054903 h 3194050"/>
              <a:gd name="connsiteX40" fmla="*/ 667423 w 4537613"/>
              <a:gd name="connsiteY40" fmla="*/ 2979589 h 3194050"/>
              <a:gd name="connsiteX41" fmla="*/ 495095 w 4537613"/>
              <a:gd name="connsiteY41" fmla="*/ 2885448 h 3194050"/>
              <a:gd name="connsiteX42" fmla="*/ 327554 w 4537613"/>
              <a:gd name="connsiteY42" fmla="*/ 2777184 h 3194050"/>
              <a:gd name="connsiteX43" fmla="*/ 174374 w 4537613"/>
              <a:gd name="connsiteY43" fmla="*/ 2659507 h 3194050"/>
              <a:gd name="connsiteX44" fmla="*/ 33161 w 4537613"/>
              <a:gd name="connsiteY44" fmla="*/ 2527709 h 3194050"/>
              <a:gd name="connsiteX45" fmla="*/ 0 w 4537613"/>
              <a:gd name="connsiteY45" fmla="*/ 2488332 h 3194050"/>
              <a:gd name="connsiteX46" fmla="*/ 0 w 4537613"/>
              <a:gd name="connsiteY46" fmla="*/ 575618 h 3194050"/>
              <a:gd name="connsiteX47" fmla="*/ 85817 w 4537613"/>
              <a:gd name="connsiteY47" fmla="*/ 494245 h 3194050"/>
              <a:gd name="connsiteX48" fmla="*/ 231817 w 4537613"/>
              <a:gd name="connsiteY48" fmla="*/ 381275 h 3194050"/>
              <a:gd name="connsiteX49" fmla="*/ 399358 w 4537613"/>
              <a:gd name="connsiteY49" fmla="*/ 282426 h 3194050"/>
              <a:gd name="connsiteX50" fmla="*/ 576472 w 4537613"/>
              <a:gd name="connsiteY50" fmla="*/ 192991 h 3194050"/>
              <a:gd name="connsiteX51" fmla="*/ 767947 w 4537613"/>
              <a:gd name="connsiteY51" fmla="*/ 124738 h 3194050"/>
              <a:gd name="connsiteX52" fmla="*/ 973783 w 4537613"/>
              <a:gd name="connsiteY52" fmla="*/ 68253 h 3194050"/>
              <a:gd name="connsiteX53" fmla="*/ 1177225 w 4537613"/>
              <a:gd name="connsiteY53" fmla="*/ 23536 h 3194050"/>
              <a:gd name="connsiteX54" fmla="*/ 1395028 w 4537613"/>
              <a:gd name="connsiteY54" fmla="*/ 4707 h 319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537613" h="3194050">
                <a:moveTo>
                  <a:pt x="1612831" y="0"/>
                </a:moveTo>
                <a:lnTo>
                  <a:pt x="1842601" y="4707"/>
                </a:lnTo>
                <a:lnTo>
                  <a:pt x="2072371" y="30596"/>
                </a:lnTo>
                <a:lnTo>
                  <a:pt x="2314109" y="68253"/>
                </a:lnTo>
                <a:lnTo>
                  <a:pt x="2551059" y="124738"/>
                </a:lnTo>
                <a:lnTo>
                  <a:pt x="2792797" y="192991"/>
                </a:lnTo>
                <a:lnTo>
                  <a:pt x="3029747" y="275365"/>
                </a:lnTo>
                <a:lnTo>
                  <a:pt x="3259517" y="376568"/>
                </a:lnTo>
                <a:lnTo>
                  <a:pt x="3482107" y="482477"/>
                </a:lnTo>
                <a:lnTo>
                  <a:pt x="3687942" y="607215"/>
                </a:lnTo>
                <a:lnTo>
                  <a:pt x="3879418" y="746074"/>
                </a:lnTo>
                <a:lnTo>
                  <a:pt x="4051745" y="903762"/>
                </a:lnTo>
                <a:lnTo>
                  <a:pt x="4204925" y="1066157"/>
                </a:lnTo>
                <a:lnTo>
                  <a:pt x="4269548" y="1153238"/>
                </a:lnTo>
                <a:lnTo>
                  <a:pt x="4331778" y="1240319"/>
                </a:lnTo>
                <a:lnTo>
                  <a:pt x="4384433" y="1334461"/>
                </a:lnTo>
                <a:lnTo>
                  <a:pt x="4427515" y="1435663"/>
                </a:lnTo>
                <a:lnTo>
                  <a:pt x="4465810" y="1536866"/>
                </a:lnTo>
                <a:lnTo>
                  <a:pt x="4499318" y="1635715"/>
                </a:lnTo>
                <a:lnTo>
                  <a:pt x="4523253" y="1743978"/>
                </a:lnTo>
                <a:lnTo>
                  <a:pt x="4537613" y="1849887"/>
                </a:lnTo>
                <a:lnTo>
                  <a:pt x="4530433" y="1962858"/>
                </a:lnTo>
                <a:lnTo>
                  <a:pt x="4518466" y="2068767"/>
                </a:lnTo>
                <a:lnTo>
                  <a:pt x="4499318" y="2162909"/>
                </a:lnTo>
                <a:lnTo>
                  <a:pt x="4465810" y="2264111"/>
                </a:lnTo>
                <a:lnTo>
                  <a:pt x="4427515" y="2351193"/>
                </a:lnTo>
                <a:lnTo>
                  <a:pt x="4384433" y="2433567"/>
                </a:lnTo>
                <a:lnTo>
                  <a:pt x="4331778" y="2513587"/>
                </a:lnTo>
                <a:lnTo>
                  <a:pt x="4274335" y="2588901"/>
                </a:lnTo>
                <a:lnTo>
                  <a:pt x="4140302" y="2720699"/>
                </a:lnTo>
                <a:lnTo>
                  <a:pt x="3979942" y="2840730"/>
                </a:lnTo>
                <a:lnTo>
                  <a:pt x="3807614" y="2941933"/>
                </a:lnTo>
                <a:lnTo>
                  <a:pt x="3623320" y="3029014"/>
                </a:lnTo>
                <a:lnTo>
                  <a:pt x="3424664" y="3097267"/>
                </a:lnTo>
                <a:lnTo>
                  <a:pt x="3221222" y="3160812"/>
                </a:lnTo>
                <a:lnTo>
                  <a:pt x="3070007" y="3194050"/>
                </a:lnTo>
                <a:lnTo>
                  <a:pt x="1273362" y="3194050"/>
                </a:lnTo>
                <a:lnTo>
                  <a:pt x="1215520" y="3179641"/>
                </a:lnTo>
                <a:lnTo>
                  <a:pt x="1031226" y="3123156"/>
                </a:lnTo>
                <a:lnTo>
                  <a:pt x="844537" y="3054903"/>
                </a:lnTo>
                <a:lnTo>
                  <a:pt x="667423" y="2979589"/>
                </a:lnTo>
                <a:lnTo>
                  <a:pt x="495095" y="2885448"/>
                </a:lnTo>
                <a:lnTo>
                  <a:pt x="327554" y="2777184"/>
                </a:lnTo>
                <a:lnTo>
                  <a:pt x="174374" y="2659507"/>
                </a:lnTo>
                <a:lnTo>
                  <a:pt x="33161" y="2527709"/>
                </a:lnTo>
                <a:lnTo>
                  <a:pt x="0" y="2488332"/>
                </a:lnTo>
                <a:lnTo>
                  <a:pt x="0" y="575618"/>
                </a:lnTo>
                <a:lnTo>
                  <a:pt x="85817" y="494245"/>
                </a:lnTo>
                <a:lnTo>
                  <a:pt x="231817" y="381275"/>
                </a:lnTo>
                <a:lnTo>
                  <a:pt x="399358" y="282426"/>
                </a:lnTo>
                <a:lnTo>
                  <a:pt x="576472" y="192991"/>
                </a:lnTo>
                <a:lnTo>
                  <a:pt x="767947" y="124738"/>
                </a:lnTo>
                <a:lnTo>
                  <a:pt x="973783" y="68253"/>
                </a:lnTo>
                <a:lnTo>
                  <a:pt x="1177225" y="23536"/>
                </a:lnTo>
                <a:lnTo>
                  <a:pt x="1395028" y="470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 userDrawn="1">
            <p:ph type="title"/>
          </p:nvPr>
        </p:nvSpPr>
        <p:spPr>
          <a:xfrm>
            <a:off x="30662" y="-10806"/>
            <a:ext cx="3112552" cy="245644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 userDrawn="1">
            <p:ph type="ftr" sz="quarter" idx="11"/>
          </p:nvPr>
        </p:nvSpPr>
        <p:spPr>
          <a:xfrm>
            <a:off x="800894" y="6227064"/>
            <a:ext cx="10588752" cy="320040"/>
          </a:xfrm>
        </p:spPr>
        <p:txBody>
          <a:bodyPr rtlCol="0"/>
          <a:lstStyle/>
          <a:p>
            <a:pPr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47217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0C895FDC-2C4F-4DDB-8BAF-F96F3F29E496}"/>
              </a:ext>
            </a:extLst>
          </p:cNvPr>
          <p:cNvGrpSpPr/>
          <p:nvPr userDrawn="1"/>
        </p:nvGrpSpPr>
        <p:grpSpPr>
          <a:xfrm>
            <a:off x="3975193" y="1"/>
            <a:ext cx="8918389" cy="6858000"/>
            <a:chOff x="-9741005" y="76962"/>
            <a:chExt cx="8918389" cy="7010413"/>
          </a:xfrm>
        </p:grpSpPr>
        <p:sp>
          <p:nvSpPr>
            <p:cNvPr id="19" name="Forma libre 5">
              <a:extLst>
                <a:ext uri="{FF2B5EF4-FFF2-40B4-BE49-F238E27FC236}">
                  <a16:creationId xmlns:a16="http://schemas.microsoft.com/office/drawing/2014/main" id="{F6F62C76-F2A2-4C4A-A2CF-7478D192F41F}"/>
                </a:ext>
              </a:extLst>
            </p:cNvPr>
            <p:cNvSpPr/>
            <p:nvPr/>
          </p:nvSpPr>
          <p:spPr bwMode="auto">
            <a:xfrm flipH="1">
              <a:off x="-9741005" y="76962"/>
              <a:ext cx="6166080" cy="70104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orma libre 8">
              <a:extLst>
                <a:ext uri="{FF2B5EF4-FFF2-40B4-BE49-F238E27FC236}">
                  <a16:creationId xmlns:a16="http://schemas.microsoft.com/office/drawing/2014/main" id="{C2FEE6D6-C66B-46A2-9717-D94CD2EEC516}"/>
                </a:ext>
              </a:extLst>
            </p:cNvPr>
            <p:cNvSpPr/>
            <p:nvPr/>
          </p:nvSpPr>
          <p:spPr bwMode="auto">
            <a:xfrm flipH="1">
              <a:off x="-9147964" y="76962"/>
              <a:ext cx="5869560" cy="70104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orma libre 11">
              <a:extLst>
                <a:ext uri="{FF2B5EF4-FFF2-40B4-BE49-F238E27FC236}">
                  <a16:creationId xmlns:a16="http://schemas.microsoft.com/office/drawing/2014/main" id="{50F8CA4D-DFF0-446B-B60D-6C59383E60CB}"/>
                </a:ext>
              </a:extLst>
            </p:cNvPr>
            <p:cNvSpPr/>
            <p:nvPr/>
          </p:nvSpPr>
          <p:spPr bwMode="auto">
            <a:xfrm flipH="1">
              <a:off x="-8869187" y="76962"/>
              <a:ext cx="5780859" cy="70104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orma libre 14">
              <a:extLst>
                <a:ext uri="{FF2B5EF4-FFF2-40B4-BE49-F238E27FC236}">
                  <a16:creationId xmlns:a16="http://schemas.microsoft.com/office/drawing/2014/main" id="{FE92DF35-F9F7-40F5-989F-13D90C622383}"/>
                </a:ext>
              </a:extLst>
            </p:cNvPr>
            <p:cNvSpPr/>
            <p:nvPr/>
          </p:nvSpPr>
          <p:spPr bwMode="auto">
            <a:xfrm flipH="1">
              <a:off x="-8268545" y="76962"/>
              <a:ext cx="5180216" cy="70104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orma libre 16">
              <a:extLst>
                <a:ext uri="{FF2B5EF4-FFF2-40B4-BE49-F238E27FC236}">
                  <a16:creationId xmlns:a16="http://schemas.microsoft.com/office/drawing/2014/main" id="{59DC02A7-D065-41E9-BB83-3E6B87C8FCDA}"/>
                </a:ext>
              </a:extLst>
            </p:cNvPr>
            <p:cNvSpPr/>
            <p:nvPr/>
          </p:nvSpPr>
          <p:spPr bwMode="auto">
            <a:xfrm flipH="1">
              <a:off x="-8065797" y="76962"/>
              <a:ext cx="5157408" cy="70104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orma libre 18">
              <a:extLst>
                <a:ext uri="{FF2B5EF4-FFF2-40B4-BE49-F238E27FC236}">
                  <a16:creationId xmlns:a16="http://schemas.microsoft.com/office/drawing/2014/main" id="{B956E204-209F-4483-A2D7-FDD5857C793A}"/>
                </a:ext>
              </a:extLst>
            </p:cNvPr>
            <p:cNvSpPr/>
            <p:nvPr/>
          </p:nvSpPr>
          <p:spPr bwMode="auto">
            <a:xfrm flipH="1">
              <a:off x="-7723660" y="76962"/>
              <a:ext cx="5461530" cy="70104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orma libre 20">
              <a:extLst>
                <a:ext uri="{FF2B5EF4-FFF2-40B4-BE49-F238E27FC236}">
                  <a16:creationId xmlns:a16="http://schemas.microsoft.com/office/drawing/2014/main" id="{63C141C1-7D94-41BC-9125-3049CE0F4262}"/>
                </a:ext>
              </a:extLst>
            </p:cNvPr>
            <p:cNvSpPr/>
            <p:nvPr/>
          </p:nvSpPr>
          <p:spPr bwMode="auto">
            <a:xfrm flipH="1">
              <a:off x="-6783414" y="76962"/>
              <a:ext cx="4338811" cy="70104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orma libre 21">
              <a:extLst>
                <a:ext uri="{FF2B5EF4-FFF2-40B4-BE49-F238E27FC236}">
                  <a16:creationId xmlns:a16="http://schemas.microsoft.com/office/drawing/2014/main" id="{DF161C9E-F9BD-426C-AC90-44428E88D146}"/>
                </a:ext>
              </a:extLst>
            </p:cNvPr>
            <p:cNvSpPr/>
            <p:nvPr/>
          </p:nvSpPr>
          <p:spPr bwMode="auto">
            <a:xfrm flipH="1">
              <a:off x="-6608545" y="76962"/>
              <a:ext cx="4701225" cy="70104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orma libre 22">
              <a:extLst>
                <a:ext uri="{FF2B5EF4-FFF2-40B4-BE49-F238E27FC236}">
                  <a16:creationId xmlns:a16="http://schemas.microsoft.com/office/drawing/2014/main" id="{5F6A9DD0-9049-4E35-AB52-2295FAD07BE0}"/>
                </a:ext>
              </a:extLst>
            </p:cNvPr>
            <p:cNvSpPr/>
            <p:nvPr userDrawn="1"/>
          </p:nvSpPr>
          <p:spPr bwMode="auto">
            <a:xfrm flipH="1">
              <a:off x="-4659626" y="76962"/>
              <a:ext cx="3837010" cy="70104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orma libre 23">
              <a:extLst>
                <a:ext uri="{FF2B5EF4-FFF2-40B4-BE49-F238E27FC236}">
                  <a16:creationId xmlns:a16="http://schemas.microsoft.com/office/drawing/2014/main" id="{844EE558-A987-4D5F-9409-50DA793C924A}"/>
                </a:ext>
              </a:extLst>
            </p:cNvPr>
            <p:cNvSpPr/>
            <p:nvPr userDrawn="1"/>
          </p:nvSpPr>
          <p:spPr bwMode="auto">
            <a:xfrm flipH="1">
              <a:off x="-4340299" y="86719"/>
              <a:ext cx="2828337" cy="3276730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orma libre 25">
              <a:extLst>
                <a:ext uri="{FF2B5EF4-FFF2-40B4-BE49-F238E27FC236}">
                  <a16:creationId xmlns:a16="http://schemas.microsoft.com/office/drawing/2014/main" id="{BA0CA8CE-37BE-4004-9F24-18C47C58A73A}"/>
                </a:ext>
              </a:extLst>
            </p:cNvPr>
            <p:cNvSpPr/>
            <p:nvPr userDrawn="1"/>
          </p:nvSpPr>
          <p:spPr bwMode="auto">
            <a:xfrm flipH="1">
              <a:off x="-4005764" y="76962"/>
              <a:ext cx="2493803" cy="2283141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11" name="Forma libre 5">
            <a:extLst>
              <a:ext uri="{FF2B5EF4-FFF2-40B4-BE49-F238E27FC236}">
                <a16:creationId xmlns:a16="http://schemas.microsoft.com/office/drawing/2014/main" id="{36060E0F-19CE-4CEB-BA56-3FDAE5648A59}"/>
              </a:ext>
            </a:extLst>
          </p:cNvPr>
          <p:cNvSpPr>
            <a:spLocks/>
          </p:cNvSpPr>
          <p:nvPr userDrawn="1"/>
        </p:nvSpPr>
        <p:spPr bwMode="auto">
          <a:xfrm>
            <a:off x="8733805" y="2029597"/>
            <a:ext cx="3372491" cy="2997562"/>
          </a:xfrm>
          <a:custGeom>
            <a:avLst/>
            <a:gdLst>
              <a:gd name="T0" fmla="*/ 11 w 2063"/>
              <a:gd name="T1" fmla="*/ 735 h 1401"/>
              <a:gd name="T2" fmla="*/ 0 w 2063"/>
              <a:gd name="T3" fmla="*/ 650 h 1401"/>
              <a:gd name="T4" fmla="*/ 3 w 2063"/>
              <a:gd name="T5" fmla="*/ 570 h 1401"/>
              <a:gd name="T6" fmla="*/ 19 w 2063"/>
              <a:gd name="T7" fmla="*/ 493 h 1401"/>
              <a:gd name="T8" fmla="*/ 59 w 2063"/>
              <a:gd name="T9" fmla="*/ 389 h 1401"/>
              <a:gd name="T10" fmla="*/ 147 w 2063"/>
              <a:gd name="T11" fmla="*/ 264 h 1401"/>
              <a:gd name="T12" fmla="*/ 264 w 2063"/>
              <a:gd name="T13" fmla="*/ 162 h 1401"/>
              <a:gd name="T14" fmla="*/ 408 w 2063"/>
              <a:gd name="T15" fmla="*/ 82 h 1401"/>
              <a:gd name="T16" fmla="*/ 574 w 2063"/>
              <a:gd name="T17" fmla="*/ 29 h 1401"/>
              <a:gd name="T18" fmla="*/ 750 w 2063"/>
              <a:gd name="T19" fmla="*/ 2 h 1401"/>
              <a:gd name="T20" fmla="*/ 937 w 2063"/>
              <a:gd name="T21" fmla="*/ 2 h 1401"/>
              <a:gd name="T22" fmla="*/ 1134 w 2063"/>
              <a:gd name="T23" fmla="*/ 29 h 1401"/>
              <a:gd name="T24" fmla="*/ 1334 w 2063"/>
              <a:gd name="T25" fmla="*/ 82 h 1401"/>
              <a:gd name="T26" fmla="*/ 1529 w 2063"/>
              <a:gd name="T27" fmla="*/ 160 h 1401"/>
              <a:gd name="T28" fmla="*/ 1708 w 2063"/>
              <a:gd name="T29" fmla="*/ 258 h 1401"/>
              <a:gd name="T30" fmla="*/ 1860 w 2063"/>
              <a:gd name="T31" fmla="*/ 384 h 1401"/>
              <a:gd name="T32" fmla="*/ 1951 w 2063"/>
              <a:gd name="T33" fmla="*/ 490 h 1401"/>
              <a:gd name="T34" fmla="*/ 1999 w 2063"/>
              <a:gd name="T35" fmla="*/ 567 h 1401"/>
              <a:gd name="T36" fmla="*/ 2033 w 2063"/>
              <a:gd name="T37" fmla="*/ 653 h 1401"/>
              <a:gd name="T38" fmla="*/ 2057 w 2063"/>
              <a:gd name="T39" fmla="*/ 741 h 1401"/>
              <a:gd name="T40" fmla="*/ 2060 w 2063"/>
              <a:gd name="T41" fmla="*/ 834 h 1401"/>
              <a:gd name="T42" fmla="*/ 2047 w 2063"/>
              <a:gd name="T43" fmla="*/ 919 h 1401"/>
              <a:gd name="T44" fmla="*/ 2017 w 2063"/>
              <a:gd name="T45" fmla="*/ 999 h 1401"/>
              <a:gd name="T46" fmla="*/ 1977 w 2063"/>
              <a:gd name="T47" fmla="*/ 1068 h 1401"/>
              <a:gd name="T48" fmla="*/ 1897 w 2063"/>
              <a:gd name="T49" fmla="*/ 1156 h 1401"/>
              <a:gd name="T50" fmla="*/ 1758 w 2063"/>
              <a:gd name="T51" fmla="*/ 1250 h 1401"/>
              <a:gd name="T52" fmla="*/ 1598 w 2063"/>
              <a:gd name="T53" fmla="*/ 1316 h 1401"/>
              <a:gd name="T54" fmla="*/ 1428 w 2063"/>
              <a:gd name="T55" fmla="*/ 1362 h 1401"/>
              <a:gd name="T56" fmla="*/ 1257 w 2063"/>
              <a:gd name="T57" fmla="*/ 1388 h 1401"/>
              <a:gd name="T58" fmla="*/ 1105 w 2063"/>
              <a:gd name="T59" fmla="*/ 1399 h 1401"/>
              <a:gd name="T60" fmla="*/ 971 w 2063"/>
              <a:gd name="T61" fmla="*/ 1399 h 1401"/>
              <a:gd name="T62" fmla="*/ 827 w 2063"/>
              <a:gd name="T63" fmla="*/ 1383 h 1401"/>
              <a:gd name="T64" fmla="*/ 675 w 2063"/>
              <a:gd name="T65" fmla="*/ 1351 h 1401"/>
              <a:gd name="T66" fmla="*/ 520 w 2063"/>
              <a:gd name="T67" fmla="*/ 1298 h 1401"/>
              <a:gd name="T68" fmla="*/ 374 w 2063"/>
              <a:gd name="T69" fmla="*/ 1226 h 1401"/>
              <a:gd name="T70" fmla="*/ 240 w 2063"/>
              <a:gd name="T71" fmla="*/ 1130 h 1401"/>
              <a:gd name="T72" fmla="*/ 128 w 2063"/>
              <a:gd name="T73" fmla="*/ 1010 h 1401"/>
              <a:gd name="T74" fmla="*/ 48 w 2063"/>
              <a:gd name="T75" fmla="*/ 863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063" h="1401">
                <a:moveTo>
                  <a:pt x="21" y="778"/>
                </a:moveTo>
                <a:lnTo>
                  <a:pt x="11" y="735"/>
                </a:lnTo>
                <a:lnTo>
                  <a:pt x="5" y="693"/>
                </a:lnTo>
                <a:lnTo>
                  <a:pt x="0" y="650"/>
                </a:lnTo>
                <a:lnTo>
                  <a:pt x="0" y="610"/>
                </a:lnTo>
                <a:lnTo>
                  <a:pt x="3" y="570"/>
                </a:lnTo>
                <a:lnTo>
                  <a:pt x="11" y="530"/>
                </a:lnTo>
                <a:lnTo>
                  <a:pt x="19" y="493"/>
                </a:lnTo>
                <a:lnTo>
                  <a:pt x="29" y="458"/>
                </a:lnTo>
                <a:lnTo>
                  <a:pt x="59" y="389"/>
                </a:lnTo>
                <a:lnTo>
                  <a:pt x="99" y="325"/>
                </a:lnTo>
                <a:lnTo>
                  <a:pt x="147" y="264"/>
                </a:lnTo>
                <a:lnTo>
                  <a:pt x="203" y="210"/>
                </a:lnTo>
                <a:lnTo>
                  <a:pt x="264" y="162"/>
                </a:lnTo>
                <a:lnTo>
                  <a:pt x="334" y="120"/>
                </a:lnTo>
                <a:lnTo>
                  <a:pt x="408" y="82"/>
                </a:lnTo>
                <a:lnTo>
                  <a:pt x="488" y="53"/>
                </a:lnTo>
                <a:lnTo>
                  <a:pt x="574" y="29"/>
                </a:lnTo>
                <a:lnTo>
                  <a:pt x="659" y="10"/>
                </a:lnTo>
                <a:lnTo>
                  <a:pt x="750" y="2"/>
                </a:lnTo>
                <a:lnTo>
                  <a:pt x="841" y="0"/>
                </a:lnTo>
                <a:lnTo>
                  <a:pt x="937" y="2"/>
                </a:lnTo>
                <a:lnTo>
                  <a:pt x="1033" y="13"/>
                </a:lnTo>
                <a:lnTo>
                  <a:pt x="1134" y="29"/>
                </a:lnTo>
                <a:lnTo>
                  <a:pt x="1233" y="53"/>
                </a:lnTo>
                <a:lnTo>
                  <a:pt x="1334" y="82"/>
                </a:lnTo>
                <a:lnTo>
                  <a:pt x="1433" y="117"/>
                </a:lnTo>
                <a:lnTo>
                  <a:pt x="1529" y="160"/>
                </a:lnTo>
                <a:lnTo>
                  <a:pt x="1622" y="205"/>
                </a:lnTo>
                <a:lnTo>
                  <a:pt x="1708" y="258"/>
                </a:lnTo>
                <a:lnTo>
                  <a:pt x="1788" y="317"/>
                </a:lnTo>
                <a:lnTo>
                  <a:pt x="1860" y="384"/>
                </a:lnTo>
                <a:lnTo>
                  <a:pt x="1924" y="453"/>
                </a:lnTo>
                <a:lnTo>
                  <a:pt x="1951" y="490"/>
                </a:lnTo>
                <a:lnTo>
                  <a:pt x="1977" y="527"/>
                </a:lnTo>
                <a:lnTo>
                  <a:pt x="1999" y="567"/>
                </a:lnTo>
                <a:lnTo>
                  <a:pt x="2017" y="610"/>
                </a:lnTo>
                <a:lnTo>
                  <a:pt x="2033" y="653"/>
                </a:lnTo>
                <a:lnTo>
                  <a:pt x="2047" y="695"/>
                </a:lnTo>
                <a:lnTo>
                  <a:pt x="2057" y="741"/>
                </a:lnTo>
                <a:lnTo>
                  <a:pt x="2063" y="786"/>
                </a:lnTo>
                <a:lnTo>
                  <a:pt x="2060" y="834"/>
                </a:lnTo>
                <a:lnTo>
                  <a:pt x="2055" y="879"/>
                </a:lnTo>
                <a:lnTo>
                  <a:pt x="2047" y="919"/>
                </a:lnTo>
                <a:lnTo>
                  <a:pt x="2033" y="962"/>
                </a:lnTo>
                <a:lnTo>
                  <a:pt x="2017" y="999"/>
                </a:lnTo>
                <a:lnTo>
                  <a:pt x="1999" y="1034"/>
                </a:lnTo>
                <a:lnTo>
                  <a:pt x="1977" y="1068"/>
                </a:lnTo>
                <a:lnTo>
                  <a:pt x="1953" y="1100"/>
                </a:lnTo>
                <a:lnTo>
                  <a:pt x="1897" y="1156"/>
                </a:lnTo>
                <a:lnTo>
                  <a:pt x="1830" y="1207"/>
                </a:lnTo>
                <a:lnTo>
                  <a:pt x="1758" y="1250"/>
                </a:lnTo>
                <a:lnTo>
                  <a:pt x="1681" y="1287"/>
                </a:lnTo>
                <a:lnTo>
                  <a:pt x="1598" y="1316"/>
                </a:lnTo>
                <a:lnTo>
                  <a:pt x="1513" y="1343"/>
                </a:lnTo>
                <a:lnTo>
                  <a:pt x="1428" y="1362"/>
                </a:lnTo>
                <a:lnTo>
                  <a:pt x="1342" y="1377"/>
                </a:lnTo>
                <a:lnTo>
                  <a:pt x="1257" y="1388"/>
                </a:lnTo>
                <a:lnTo>
                  <a:pt x="1179" y="1396"/>
                </a:lnTo>
                <a:lnTo>
                  <a:pt x="1105" y="1399"/>
                </a:lnTo>
                <a:lnTo>
                  <a:pt x="1035" y="1401"/>
                </a:lnTo>
                <a:lnTo>
                  <a:pt x="971" y="1399"/>
                </a:lnTo>
                <a:lnTo>
                  <a:pt x="899" y="1393"/>
                </a:lnTo>
                <a:lnTo>
                  <a:pt x="827" y="1383"/>
                </a:lnTo>
                <a:lnTo>
                  <a:pt x="750" y="1370"/>
                </a:lnTo>
                <a:lnTo>
                  <a:pt x="675" y="1351"/>
                </a:lnTo>
                <a:lnTo>
                  <a:pt x="598" y="1327"/>
                </a:lnTo>
                <a:lnTo>
                  <a:pt x="520" y="1298"/>
                </a:lnTo>
                <a:lnTo>
                  <a:pt x="446" y="1266"/>
                </a:lnTo>
                <a:lnTo>
                  <a:pt x="374" y="1226"/>
                </a:lnTo>
                <a:lnTo>
                  <a:pt x="304" y="1180"/>
                </a:lnTo>
                <a:lnTo>
                  <a:pt x="240" y="1130"/>
                </a:lnTo>
                <a:lnTo>
                  <a:pt x="181" y="1074"/>
                </a:lnTo>
                <a:lnTo>
                  <a:pt x="128" y="1010"/>
                </a:lnTo>
                <a:lnTo>
                  <a:pt x="85" y="940"/>
                </a:lnTo>
                <a:lnTo>
                  <a:pt x="48" y="863"/>
                </a:lnTo>
                <a:lnTo>
                  <a:pt x="21" y="7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 dirty="0"/>
          </a:p>
        </p:txBody>
      </p:sp>
      <p:sp>
        <p:nvSpPr>
          <p:cNvPr id="16" name="Triángulo isósceles 15">
            <a:extLst>
              <a:ext uri="{FF2B5EF4-FFF2-40B4-BE49-F238E27FC236}">
                <a16:creationId xmlns:a16="http://schemas.microsoft.com/office/drawing/2014/main" id="{E50B9CD5-BF82-4FA5-965C-3A2910331D2B}"/>
              </a:ext>
            </a:extLst>
          </p:cNvPr>
          <p:cNvSpPr/>
          <p:nvPr userDrawn="1"/>
        </p:nvSpPr>
        <p:spPr>
          <a:xfrm rot="10800000">
            <a:off x="9539001" y="4459774"/>
            <a:ext cx="1722593" cy="92602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204E297-2C47-40A4-842B-FD18E4874900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 userDrawn="1">
            <p:ph type="title"/>
          </p:nvPr>
        </p:nvSpPr>
        <p:spPr>
          <a:xfrm>
            <a:off x="8951262" y="2349925"/>
            <a:ext cx="2937576" cy="245644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AEF0598-4986-4C3D-A0BD-127B9AD43830}"/>
              </a:ext>
            </a:extLst>
          </p:cNvPr>
          <p:cNvSpPr/>
          <p:nvPr userDrawn="1"/>
        </p:nvSpPr>
        <p:spPr>
          <a:xfrm>
            <a:off x="0" y="-677"/>
            <a:ext cx="8592786" cy="6858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3BC899-4B31-4A41-9698-B6D1FC6E1838}" type="datetime1">
              <a:rPr lang="es-ES" noProof="0" smtClean="0"/>
              <a:t>20/05/2020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A4314920-E619-4EFC-ABED-C6607FFDCEFC}"/>
              </a:ext>
            </a:extLst>
          </p:cNvPr>
          <p:cNvCxnSpPr>
            <a:cxnSpLocks/>
          </p:cNvCxnSpPr>
          <p:nvPr userDrawn="1"/>
        </p:nvCxnSpPr>
        <p:spPr>
          <a:xfrm>
            <a:off x="8592786" y="-677"/>
            <a:ext cx="0" cy="685867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orma libre 5">
            <a:extLst>
              <a:ext uri="{FF2B5EF4-FFF2-40B4-BE49-F238E27FC236}">
                <a16:creationId xmlns:a16="http://schemas.microsoft.com/office/drawing/2014/main" id="{1A7CEEF1-5681-4130-870F-528E3DBED1C2}"/>
              </a:ext>
            </a:extLst>
          </p:cNvPr>
          <p:cNvSpPr>
            <a:spLocks/>
          </p:cNvSpPr>
          <p:nvPr userDrawn="1"/>
        </p:nvSpPr>
        <p:spPr bwMode="auto">
          <a:xfrm>
            <a:off x="10582987" y="1893639"/>
            <a:ext cx="1060897" cy="708455"/>
          </a:xfrm>
          <a:custGeom>
            <a:avLst/>
            <a:gdLst>
              <a:gd name="T0" fmla="*/ 11 w 2063"/>
              <a:gd name="T1" fmla="*/ 735 h 1401"/>
              <a:gd name="T2" fmla="*/ 0 w 2063"/>
              <a:gd name="T3" fmla="*/ 650 h 1401"/>
              <a:gd name="T4" fmla="*/ 3 w 2063"/>
              <a:gd name="T5" fmla="*/ 570 h 1401"/>
              <a:gd name="T6" fmla="*/ 19 w 2063"/>
              <a:gd name="T7" fmla="*/ 493 h 1401"/>
              <a:gd name="T8" fmla="*/ 59 w 2063"/>
              <a:gd name="T9" fmla="*/ 389 h 1401"/>
              <a:gd name="T10" fmla="*/ 147 w 2063"/>
              <a:gd name="T11" fmla="*/ 264 h 1401"/>
              <a:gd name="T12" fmla="*/ 264 w 2063"/>
              <a:gd name="T13" fmla="*/ 162 h 1401"/>
              <a:gd name="T14" fmla="*/ 408 w 2063"/>
              <a:gd name="T15" fmla="*/ 82 h 1401"/>
              <a:gd name="T16" fmla="*/ 574 w 2063"/>
              <a:gd name="T17" fmla="*/ 29 h 1401"/>
              <a:gd name="T18" fmla="*/ 750 w 2063"/>
              <a:gd name="T19" fmla="*/ 2 h 1401"/>
              <a:gd name="T20" fmla="*/ 937 w 2063"/>
              <a:gd name="T21" fmla="*/ 2 h 1401"/>
              <a:gd name="T22" fmla="*/ 1134 w 2063"/>
              <a:gd name="T23" fmla="*/ 29 h 1401"/>
              <a:gd name="T24" fmla="*/ 1334 w 2063"/>
              <a:gd name="T25" fmla="*/ 82 h 1401"/>
              <a:gd name="T26" fmla="*/ 1529 w 2063"/>
              <a:gd name="T27" fmla="*/ 160 h 1401"/>
              <a:gd name="T28" fmla="*/ 1708 w 2063"/>
              <a:gd name="T29" fmla="*/ 258 h 1401"/>
              <a:gd name="T30" fmla="*/ 1860 w 2063"/>
              <a:gd name="T31" fmla="*/ 384 h 1401"/>
              <a:gd name="T32" fmla="*/ 1951 w 2063"/>
              <a:gd name="T33" fmla="*/ 490 h 1401"/>
              <a:gd name="T34" fmla="*/ 1999 w 2063"/>
              <a:gd name="T35" fmla="*/ 567 h 1401"/>
              <a:gd name="T36" fmla="*/ 2033 w 2063"/>
              <a:gd name="T37" fmla="*/ 653 h 1401"/>
              <a:gd name="T38" fmla="*/ 2057 w 2063"/>
              <a:gd name="T39" fmla="*/ 741 h 1401"/>
              <a:gd name="T40" fmla="*/ 2060 w 2063"/>
              <a:gd name="T41" fmla="*/ 834 h 1401"/>
              <a:gd name="T42" fmla="*/ 2047 w 2063"/>
              <a:gd name="T43" fmla="*/ 919 h 1401"/>
              <a:gd name="T44" fmla="*/ 2017 w 2063"/>
              <a:gd name="T45" fmla="*/ 999 h 1401"/>
              <a:gd name="T46" fmla="*/ 1977 w 2063"/>
              <a:gd name="T47" fmla="*/ 1068 h 1401"/>
              <a:gd name="T48" fmla="*/ 1897 w 2063"/>
              <a:gd name="T49" fmla="*/ 1156 h 1401"/>
              <a:gd name="T50" fmla="*/ 1758 w 2063"/>
              <a:gd name="T51" fmla="*/ 1250 h 1401"/>
              <a:gd name="T52" fmla="*/ 1598 w 2063"/>
              <a:gd name="T53" fmla="*/ 1316 h 1401"/>
              <a:gd name="T54" fmla="*/ 1428 w 2063"/>
              <a:gd name="T55" fmla="*/ 1362 h 1401"/>
              <a:gd name="T56" fmla="*/ 1257 w 2063"/>
              <a:gd name="T57" fmla="*/ 1388 h 1401"/>
              <a:gd name="T58" fmla="*/ 1105 w 2063"/>
              <a:gd name="T59" fmla="*/ 1399 h 1401"/>
              <a:gd name="T60" fmla="*/ 971 w 2063"/>
              <a:gd name="T61" fmla="*/ 1399 h 1401"/>
              <a:gd name="T62" fmla="*/ 827 w 2063"/>
              <a:gd name="T63" fmla="*/ 1383 h 1401"/>
              <a:gd name="T64" fmla="*/ 675 w 2063"/>
              <a:gd name="T65" fmla="*/ 1351 h 1401"/>
              <a:gd name="T66" fmla="*/ 520 w 2063"/>
              <a:gd name="T67" fmla="*/ 1298 h 1401"/>
              <a:gd name="T68" fmla="*/ 374 w 2063"/>
              <a:gd name="T69" fmla="*/ 1226 h 1401"/>
              <a:gd name="T70" fmla="*/ 240 w 2063"/>
              <a:gd name="T71" fmla="*/ 1130 h 1401"/>
              <a:gd name="T72" fmla="*/ 128 w 2063"/>
              <a:gd name="T73" fmla="*/ 1010 h 1401"/>
              <a:gd name="T74" fmla="*/ 48 w 2063"/>
              <a:gd name="T75" fmla="*/ 863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063" h="1401">
                <a:moveTo>
                  <a:pt x="21" y="778"/>
                </a:moveTo>
                <a:lnTo>
                  <a:pt x="11" y="735"/>
                </a:lnTo>
                <a:lnTo>
                  <a:pt x="5" y="693"/>
                </a:lnTo>
                <a:lnTo>
                  <a:pt x="0" y="650"/>
                </a:lnTo>
                <a:lnTo>
                  <a:pt x="0" y="610"/>
                </a:lnTo>
                <a:lnTo>
                  <a:pt x="3" y="570"/>
                </a:lnTo>
                <a:lnTo>
                  <a:pt x="11" y="530"/>
                </a:lnTo>
                <a:lnTo>
                  <a:pt x="19" y="493"/>
                </a:lnTo>
                <a:lnTo>
                  <a:pt x="29" y="458"/>
                </a:lnTo>
                <a:lnTo>
                  <a:pt x="59" y="389"/>
                </a:lnTo>
                <a:lnTo>
                  <a:pt x="99" y="325"/>
                </a:lnTo>
                <a:lnTo>
                  <a:pt x="147" y="264"/>
                </a:lnTo>
                <a:lnTo>
                  <a:pt x="203" y="210"/>
                </a:lnTo>
                <a:lnTo>
                  <a:pt x="264" y="162"/>
                </a:lnTo>
                <a:lnTo>
                  <a:pt x="334" y="120"/>
                </a:lnTo>
                <a:lnTo>
                  <a:pt x="408" y="82"/>
                </a:lnTo>
                <a:lnTo>
                  <a:pt x="488" y="53"/>
                </a:lnTo>
                <a:lnTo>
                  <a:pt x="574" y="29"/>
                </a:lnTo>
                <a:lnTo>
                  <a:pt x="659" y="10"/>
                </a:lnTo>
                <a:lnTo>
                  <a:pt x="750" y="2"/>
                </a:lnTo>
                <a:lnTo>
                  <a:pt x="841" y="0"/>
                </a:lnTo>
                <a:lnTo>
                  <a:pt x="937" y="2"/>
                </a:lnTo>
                <a:lnTo>
                  <a:pt x="1033" y="13"/>
                </a:lnTo>
                <a:lnTo>
                  <a:pt x="1134" y="29"/>
                </a:lnTo>
                <a:lnTo>
                  <a:pt x="1233" y="53"/>
                </a:lnTo>
                <a:lnTo>
                  <a:pt x="1334" y="82"/>
                </a:lnTo>
                <a:lnTo>
                  <a:pt x="1433" y="117"/>
                </a:lnTo>
                <a:lnTo>
                  <a:pt x="1529" y="160"/>
                </a:lnTo>
                <a:lnTo>
                  <a:pt x="1622" y="205"/>
                </a:lnTo>
                <a:lnTo>
                  <a:pt x="1708" y="258"/>
                </a:lnTo>
                <a:lnTo>
                  <a:pt x="1788" y="317"/>
                </a:lnTo>
                <a:lnTo>
                  <a:pt x="1860" y="384"/>
                </a:lnTo>
                <a:lnTo>
                  <a:pt x="1924" y="453"/>
                </a:lnTo>
                <a:lnTo>
                  <a:pt x="1951" y="490"/>
                </a:lnTo>
                <a:lnTo>
                  <a:pt x="1977" y="527"/>
                </a:lnTo>
                <a:lnTo>
                  <a:pt x="1999" y="567"/>
                </a:lnTo>
                <a:lnTo>
                  <a:pt x="2017" y="610"/>
                </a:lnTo>
                <a:lnTo>
                  <a:pt x="2033" y="653"/>
                </a:lnTo>
                <a:lnTo>
                  <a:pt x="2047" y="695"/>
                </a:lnTo>
                <a:lnTo>
                  <a:pt x="2057" y="741"/>
                </a:lnTo>
                <a:lnTo>
                  <a:pt x="2063" y="786"/>
                </a:lnTo>
                <a:lnTo>
                  <a:pt x="2060" y="834"/>
                </a:lnTo>
                <a:lnTo>
                  <a:pt x="2055" y="879"/>
                </a:lnTo>
                <a:lnTo>
                  <a:pt x="2047" y="919"/>
                </a:lnTo>
                <a:lnTo>
                  <a:pt x="2033" y="962"/>
                </a:lnTo>
                <a:lnTo>
                  <a:pt x="2017" y="999"/>
                </a:lnTo>
                <a:lnTo>
                  <a:pt x="1999" y="1034"/>
                </a:lnTo>
                <a:lnTo>
                  <a:pt x="1977" y="1068"/>
                </a:lnTo>
                <a:lnTo>
                  <a:pt x="1953" y="1100"/>
                </a:lnTo>
                <a:lnTo>
                  <a:pt x="1897" y="1156"/>
                </a:lnTo>
                <a:lnTo>
                  <a:pt x="1830" y="1207"/>
                </a:lnTo>
                <a:lnTo>
                  <a:pt x="1758" y="1250"/>
                </a:lnTo>
                <a:lnTo>
                  <a:pt x="1681" y="1287"/>
                </a:lnTo>
                <a:lnTo>
                  <a:pt x="1598" y="1316"/>
                </a:lnTo>
                <a:lnTo>
                  <a:pt x="1513" y="1343"/>
                </a:lnTo>
                <a:lnTo>
                  <a:pt x="1428" y="1362"/>
                </a:lnTo>
                <a:lnTo>
                  <a:pt x="1342" y="1377"/>
                </a:lnTo>
                <a:lnTo>
                  <a:pt x="1257" y="1388"/>
                </a:lnTo>
                <a:lnTo>
                  <a:pt x="1179" y="1396"/>
                </a:lnTo>
                <a:lnTo>
                  <a:pt x="1105" y="1399"/>
                </a:lnTo>
                <a:lnTo>
                  <a:pt x="1035" y="1401"/>
                </a:lnTo>
                <a:lnTo>
                  <a:pt x="971" y="1399"/>
                </a:lnTo>
                <a:lnTo>
                  <a:pt x="899" y="1393"/>
                </a:lnTo>
                <a:lnTo>
                  <a:pt x="827" y="1383"/>
                </a:lnTo>
                <a:lnTo>
                  <a:pt x="750" y="1370"/>
                </a:lnTo>
                <a:lnTo>
                  <a:pt x="675" y="1351"/>
                </a:lnTo>
                <a:lnTo>
                  <a:pt x="598" y="1327"/>
                </a:lnTo>
                <a:lnTo>
                  <a:pt x="520" y="1298"/>
                </a:lnTo>
                <a:lnTo>
                  <a:pt x="446" y="1266"/>
                </a:lnTo>
                <a:lnTo>
                  <a:pt x="374" y="1226"/>
                </a:lnTo>
                <a:lnTo>
                  <a:pt x="304" y="1180"/>
                </a:lnTo>
                <a:lnTo>
                  <a:pt x="240" y="1130"/>
                </a:lnTo>
                <a:lnTo>
                  <a:pt x="181" y="1074"/>
                </a:lnTo>
                <a:lnTo>
                  <a:pt x="128" y="1010"/>
                </a:lnTo>
                <a:lnTo>
                  <a:pt x="85" y="940"/>
                </a:lnTo>
                <a:lnTo>
                  <a:pt x="48" y="863"/>
                </a:lnTo>
                <a:lnTo>
                  <a:pt x="21" y="778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 dirty="0"/>
          </a:p>
        </p:txBody>
      </p:sp>
      <p:sp>
        <p:nvSpPr>
          <p:cNvPr id="23" name="Marcador de posición de imagen 2">
            <a:extLst>
              <a:ext uri="{FF2B5EF4-FFF2-40B4-BE49-F238E27FC236}">
                <a16:creationId xmlns:a16="http://schemas.microsoft.com/office/drawing/2014/main" id="{D4EB48B4-8AD9-4F11-89AF-BD12EA5899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4672" y="813816"/>
            <a:ext cx="7498080" cy="457200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D31FDF18-13E5-4AD8-9512-81D8CF871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1" y="5385816"/>
            <a:ext cx="7498080" cy="484632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32816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0C895FDC-2C4F-4DDB-8BAF-F96F3F29E496}"/>
              </a:ext>
            </a:extLst>
          </p:cNvPr>
          <p:cNvGrpSpPr/>
          <p:nvPr userDrawn="1"/>
        </p:nvGrpSpPr>
        <p:grpSpPr>
          <a:xfrm>
            <a:off x="3975193" y="1"/>
            <a:ext cx="8918389" cy="6858000"/>
            <a:chOff x="-9741005" y="76962"/>
            <a:chExt cx="8918389" cy="7010413"/>
          </a:xfrm>
        </p:grpSpPr>
        <p:sp>
          <p:nvSpPr>
            <p:cNvPr id="19" name="Forma libre 5">
              <a:extLst>
                <a:ext uri="{FF2B5EF4-FFF2-40B4-BE49-F238E27FC236}">
                  <a16:creationId xmlns:a16="http://schemas.microsoft.com/office/drawing/2014/main" id="{F6F62C76-F2A2-4C4A-A2CF-7478D192F41F}"/>
                </a:ext>
              </a:extLst>
            </p:cNvPr>
            <p:cNvSpPr/>
            <p:nvPr/>
          </p:nvSpPr>
          <p:spPr bwMode="auto">
            <a:xfrm flipH="1">
              <a:off x="-9741005" y="76962"/>
              <a:ext cx="6166080" cy="70104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orma libre 8">
              <a:extLst>
                <a:ext uri="{FF2B5EF4-FFF2-40B4-BE49-F238E27FC236}">
                  <a16:creationId xmlns:a16="http://schemas.microsoft.com/office/drawing/2014/main" id="{C2FEE6D6-C66B-46A2-9717-D94CD2EEC516}"/>
                </a:ext>
              </a:extLst>
            </p:cNvPr>
            <p:cNvSpPr/>
            <p:nvPr/>
          </p:nvSpPr>
          <p:spPr bwMode="auto">
            <a:xfrm flipH="1">
              <a:off x="-9147964" y="76962"/>
              <a:ext cx="5869560" cy="70104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orma libre 11">
              <a:extLst>
                <a:ext uri="{FF2B5EF4-FFF2-40B4-BE49-F238E27FC236}">
                  <a16:creationId xmlns:a16="http://schemas.microsoft.com/office/drawing/2014/main" id="{50F8CA4D-DFF0-446B-B60D-6C59383E60CB}"/>
                </a:ext>
              </a:extLst>
            </p:cNvPr>
            <p:cNvSpPr/>
            <p:nvPr/>
          </p:nvSpPr>
          <p:spPr bwMode="auto">
            <a:xfrm flipH="1">
              <a:off x="-8869187" y="76962"/>
              <a:ext cx="5780859" cy="70104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orma libre 14">
              <a:extLst>
                <a:ext uri="{FF2B5EF4-FFF2-40B4-BE49-F238E27FC236}">
                  <a16:creationId xmlns:a16="http://schemas.microsoft.com/office/drawing/2014/main" id="{FE92DF35-F9F7-40F5-989F-13D90C622383}"/>
                </a:ext>
              </a:extLst>
            </p:cNvPr>
            <p:cNvSpPr/>
            <p:nvPr/>
          </p:nvSpPr>
          <p:spPr bwMode="auto">
            <a:xfrm flipH="1">
              <a:off x="-8268545" y="76962"/>
              <a:ext cx="5180216" cy="70104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orma libre 16">
              <a:extLst>
                <a:ext uri="{FF2B5EF4-FFF2-40B4-BE49-F238E27FC236}">
                  <a16:creationId xmlns:a16="http://schemas.microsoft.com/office/drawing/2014/main" id="{59DC02A7-D065-41E9-BB83-3E6B87C8FCDA}"/>
                </a:ext>
              </a:extLst>
            </p:cNvPr>
            <p:cNvSpPr/>
            <p:nvPr/>
          </p:nvSpPr>
          <p:spPr bwMode="auto">
            <a:xfrm flipH="1">
              <a:off x="-8065797" y="76962"/>
              <a:ext cx="5157408" cy="70104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orma libre 18">
              <a:extLst>
                <a:ext uri="{FF2B5EF4-FFF2-40B4-BE49-F238E27FC236}">
                  <a16:creationId xmlns:a16="http://schemas.microsoft.com/office/drawing/2014/main" id="{B956E204-209F-4483-A2D7-FDD5857C793A}"/>
                </a:ext>
              </a:extLst>
            </p:cNvPr>
            <p:cNvSpPr/>
            <p:nvPr/>
          </p:nvSpPr>
          <p:spPr bwMode="auto">
            <a:xfrm flipH="1">
              <a:off x="-7723660" y="76962"/>
              <a:ext cx="5461530" cy="70104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orma libre 20">
              <a:extLst>
                <a:ext uri="{FF2B5EF4-FFF2-40B4-BE49-F238E27FC236}">
                  <a16:creationId xmlns:a16="http://schemas.microsoft.com/office/drawing/2014/main" id="{63C141C1-7D94-41BC-9125-3049CE0F4262}"/>
                </a:ext>
              </a:extLst>
            </p:cNvPr>
            <p:cNvSpPr/>
            <p:nvPr/>
          </p:nvSpPr>
          <p:spPr bwMode="auto">
            <a:xfrm flipH="1">
              <a:off x="-6783414" y="76962"/>
              <a:ext cx="4338811" cy="70104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orma libre 21">
              <a:extLst>
                <a:ext uri="{FF2B5EF4-FFF2-40B4-BE49-F238E27FC236}">
                  <a16:creationId xmlns:a16="http://schemas.microsoft.com/office/drawing/2014/main" id="{DF161C9E-F9BD-426C-AC90-44428E88D146}"/>
                </a:ext>
              </a:extLst>
            </p:cNvPr>
            <p:cNvSpPr/>
            <p:nvPr/>
          </p:nvSpPr>
          <p:spPr bwMode="auto">
            <a:xfrm flipH="1">
              <a:off x="-6608545" y="76962"/>
              <a:ext cx="4701225" cy="70104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orma libre 22">
              <a:extLst>
                <a:ext uri="{FF2B5EF4-FFF2-40B4-BE49-F238E27FC236}">
                  <a16:creationId xmlns:a16="http://schemas.microsoft.com/office/drawing/2014/main" id="{5F6A9DD0-9049-4E35-AB52-2295FAD07BE0}"/>
                </a:ext>
              </a:extLst>
            </p:cNvPr>
            <p:cNvSpPr/>
            <p:nvPr userDrawn="1"/>
          </p:nvSpPr>
          <p:spPr bwMode="auto">
            <a:xfrm flipH="1">
              <a:off x="-4659626" y="76962"/>
              <a:ext cx="3837010" cy="70104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orma libre 23">
              <a:extLst>
                <a:ext uri="{FF2B5EF4-FFF2-40B4-BE49-F238E27FC236}">
                  <a16:creationId xmlns:a16="http://schemas.microsoft.com/office/drawing/2014/main" id="{844EE558-A987-4D5F-9409-50DA793C924A}"/>
                </a:ext>
              </a:extLst>
            </p:cNvPr>
            <p:cNvSpPr/>
            <p:nvPr userDrawn="1"/>
          </p:nvSpPr>
          <p:spPr bwMode="auto">
            <a:xfrm flipH="1">
              <a:off x="-4340299" y="86719"/>
              <a:ext cx="2828337" cy="3276730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orma libre 25">
              <a:extLst>
                <a:ext uri="{FF2B5EF4-FFF2-40B4-BE49-F238E27FC236}">
                  <a16:creationId xmlns:a16="http://schemas.microsoft.com/office/drawing/2014/main" id="{BA0CA8CE-37BE-4004-9F24-18C47C58A73A}"/>
                </a:ext>
              </a:extLst>
            </p:cNvPr>
            <p:cNvSpPr/>
            <p:nvPr userDrawn="1"/>
          </p:nvSpPr>
          <p:spPr bwMode="auto">
            <a:xfrm flipH="1">
              <a:off x="-4005764" y="76962"/>
              <a:ext cx="2493803" cy="2283141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11" name="Forma libre 5">
            <a:extLst>
              <a:ext uri="{FF2B5EF4-FFF2-40B4-BE49-F238E27FC236}">
                <a16:creationId xmlns:a16="http://schemas.microsoft.com/office/drawing/2014/main" id="{36060E0F-19CE-4CEB-BA56-3FDAE5648A59}"/>
              </a:ext>
            </a:extLst>
          </p:cNvPr>
          <p:cNvSpPr>
            <a:spLocks/>
          </p:cNvSpPr>
          <p:nvPr userDrawn="1"/>
        </p:nvSpPr>
        <p:spPr bwMode="auto">
          <a:xfrm>
            <a:off x="8733805" y="2029597"/>
            <a:ext cx="3372491" cy="2997562"/>
          </a:xfrm>
          <a:custGeom>
            <a:avLst/>
            <a:gdLst>
              <a:gd name="T0" fmla="*/ 11 w 2063"/>
              <a:gd name="T1" fmla="*/ 735 h 1401"/>
              <a:gd name="T2" fmla="*/ 0 w 2063"/>
              <a:gd name="T3" fmla="*/ 650 h 1401"/>
              <a:gd name="T4" fmla="*/ 3 w 2063"/>
              <a:gd name="T5" fmla="*/ 570 h 1401"/>
              <a:gd name="T6" fmla="*/ 19 w 2063"/>
              <a:gd name="T7" fmla="*/ 493 h 1401"/>
              <a:gd name="T8" fmla="*/ 59 w 2063"/>
              <a:gd name="T9" fmla="*/ 389 h 1401"/>
              <a:gd name="T10" fmla="*/ 147 w 2063"/>
              <a:gd name="T11" fmla="*/ 264 h 1401"/>
              <a:gd name="T12" fmla="*/ 264 w 2063"/>
              <a:gd name="T13" fmla="*/ 162 h 1401"/>
              <a:gd name="T14" fmla="*/ 408 w 2063"/>
              <a:gd name="T15" fmla="*/ 82 h 1401"/>
              <a:gd name="T16" fmla="*/ 574 w 2063"/>
              <a:gd name="T17" fmla="*/ 29 h 1401"/>
              <a:gd name="T18" fmla="*/ 750 w 2063"/>
              <a:gd name="T19" fmla="*/ 2 h 1401"/>
              <a:gd name="T20" fmla="*/ 937 w 2063"/>
              <a:gd name="T21" fmla="*/ 2 h 1401"/>
              <a:gd name="T22" fmla="*/ 1134 w 2063"/>
              <a:gd name="T23" fmla="*/ 29 h 1401"/>
              <a:gd name="T24" fmla="*/ 1334 w 2063"/>
              <a:gd name="T25" fmla="*/ 82 h 1401"/>
              <a:gd name="T26" fmla="*/ 1529 w 2063"/>
              <a:gd name="T27" fmla="*/ 160 h 1401"/>
              <a:gd name="T28" fmla="*/ 1708 w 2063"/>
              <a:gd name="T29" fmla="*/ 258 h 1401"/>
              <a:gd name="T30" fmla="*/ 1860 w 2063"/>
              <a:gd name="T31" fmla="*/ 384 h 1401"/>
              <a:gd name="T32" fmla="*/ 1951 w 2063"/>
              <a:gd name="T33" fmla="*/ 490 h 1401"/>
              <a:gd name="T34" fmla="*/ 1999 w 2063"/>
              <a:gd name="T35" fmla="*/ 567 h 1401"/>
              <a:gd name="T36" fmla="*/ 2033 w 2063"/>
              <a:gd name="T37" fmla="*/ 653 h 1401"/>
              <a:gd name="T38" fmla="*/ 2057 w 2063"/>
              <a:gd name="T39" fmla="*/ 741 h 1401"/>
              <a:gd name="T40" fmla="*/ 2060 w 2063"/>
              <a:gd name="T41" fmla="*/ 834 h 1401"/>
              <a:gd name="T42" fmla="*/ 2047 w 2063"/>
              <a:gd name="T43" fmla="*/ 919 h 1401"/>
              <a:gd name="T44" fmla="*/ 2017 w 2063"/>
              <a:gd name="T45" fmla="*/ 999 h 1401"/>
              <a:gd name="T46" fmla="*/ 1977 w 2063"/>
              <a:gd name="T47" fmla="*/ 1068 h 1401"/>
              <a:gd name="T48" fmla="*/ 1897 w 2063"/>
              <a:gd name="T49" fmla="*/ 1156 h 1401"/>
              <a:gd name="T50" fmla="*/ 1758 w 2063"/>
              <a:gd name="T51" fmla="*/ 1250 h 1401"/>
              <a:gd name="T52" fmla="*/ 1598 w 2063"/>
              <a:gd name="T53" fmla="*/ 1316 h 1401"/>
              <a:gd name="T54" fmla="*/ 1428 w 2063"/>
              <a:gd name="T55" fmla="*/ 1362 h 1401"/>
              <a:gd name="T56" fmla="*/ 1257 w 2063"/>
              <a:gd name="T57" fmla="*/ 1388 h 1401"/>
              <a:gd name="T58" fmla="*/ 1105 w 2063"/>
              <a:gd name="T59" fmla="*/ 1399 h 1401"/>
              <a:gd name="T60" fmla="*/ 971 w 2063"/>
              <a:gd name="T61" fmla="*/ 1399 h 1401"/>
              <a:gd name="T62" fmla="*/ 827 w 2063"/>
              <a:gd name="T63" fmla="*/ 1383 h 1401"/>
              <a:gd name="T64" fmla="*/ 675 w 2063"/>
              <a:gd name="T65" fmla="*/ 1351 h 1401"/>
              <a:gd name="T66" fmla="*/ 520 w 2063"/>
              <a:gd name="T67" fmla="*/ 1298 h 1401"/>
              <a:gd name="T68" fmla="*/ 374 w 2063"/>
              <a:gd name="T69" fmla="*/ 1226 h 1401"/>
              <a:gd name="T70" fmla="*/ 240 w 2063"/>
              <a:gd name="T71" fmla="*/ 1130 h 1401"/>
              <a:gd name="T72" fmla="*/ 128 w 2063"/>
              <a:gd name="T73" fmla="*/ 1010 h 1401"/>
              <a:gd name="T74" fmla="*/ 48 w 2063"/>
              <a:gd name="T75" fmla="*/ 863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063" h="1401">
                <a:moveTo>
                  <a:pt x="21" y="778"/>
                </a:moveTo>
                <a:lnTo>
                  <a:pt x="11" y="735"/>
                </a:lnTo>
                <a:lnTo>
                  <a:pt x="5" y="693"/>
                </a:lnTo>
                <a:lnTo>
                  <a:pt x="0" y="650"/>
                </a:lnTo>
                <a:lnTo>
                  <a:pt x="0" y="610"/>
                </a:lnTo>
                <a:lnTo>
                  <a:pt x="3" y="570"/>
                </a:lnTo>
                <a:lnTo>
                  <a:pt x="11" y="530"/>
                </a:lnTo>
                <a:lnTo>
                  <a:pt x="19" y="493"/>
                </a:lnTo>
                <a:lnTo>
                  <a:pt x="29" y="458"/>
                </a:lnTo>
                <a:lnTo>
                  <a:pt x="59" y="389"/>
                </a:lnTo>
                <a:lnTo>
                  <a:pt x="99" y="325"/>
                </a:lnTo>
                <a:lnTo>
                  <a:pt x="147" y="264"/>
                </a:lnTo>
                <a:lnTo>
                  <a:pt x="203" y="210"/>
                </a:lnTo>
                <a:lnTo>
                  <a:pt x="264" y="162"/>
                </a:lnTo>
                <a:lnTo>
                  <a:pt x="334" y="120"/>
                </a:lnTo>
                <a:lnTo>
                  <a:pt x="408" y="82"/>
                </a:lnTo>
                <a:lnTo>
                  <a:pt x="488" y="53"/>
                </a:lnTo>
                <a:lnTo>
                  <a:pt x="574" y="29"/>
                </a:lnTo>
                <a:lnTo>
                  <a:pt x="659" y="10"/>
                </a:lnTo>
                <a:lnTo>
                  <a:pt x="750" y="2"/>
                </a:lnTo>
                <a:lnTo>
                  <a:pt x="841" y="0"/>
                </a:lnTo>
                <a:lnTo>
                  <a:pt x="937" y="2"/>
                </a:lnTo>
                <a:lnTo>
                  <a:pt x="1033" y="13"/>
                </a:lnTo>
                <a:lnTo>
                  <a:pt x="1134" y="29"/>
                </a:lnTo>
                <a:lnTo>
                  <a:pt x="1233" y="53"/>
                </a:lnTo>
                <a:lnTo>
                  <a:pt x="1334" y="82"/>
                </a:lnTo>
                <a:lnTo>
                  <a:pt x="1433" y="117"/>
                </a:lnTo>
                <a:lnTo>
                  <a:pt x="1529" y="160"/>
                </a:lnTo>
                <a:lnTo>
                  <a:pt x="1622" y="205"/>
                </a:lnTo>
                <a:lnTo>
                  <a:pt x="1708" y="258"/>
                </a:lnTo>
                <a:lnTo>
                  <a:pt x="1788" y="317"/>
                </a:lnTo>
                <a:lnTo>
                  <a:pt x="1860" y="384"/>
                </a:lnTo>
                <a:lnTo>
                  <a:pt x="1924" y="453"/>
                </a:lnTo>
                <a:lnTo>
                  <a:pt x="1951" y="490"/>
                </a:lnTo>
                <a:lnTo>
                  <a:pt x="1977" y="527"/>
                </a:lnTo>
                <a:lnTo>
                  <a:pt x="1999" y="567"/>
                </a:lnTo>
                <a:lnTo>
                  <a:pt x="2017" y="610"/>
                </a:lnTo>
                <a:lnTo>
                  <a:pt x="2033" y="653"/>
                </a:lnTo>
                <a:lnTo>
                  <a:pt x="2047" y="695"/>
                </a:lnTo>
                <a:lnTo>
                  <a:pt x="2057" y="741"/>
                </a:lnTo>
                <a:lnTo>
                  <a:pt x="2063" y="786"/>
                </a:lnTo>
                <a:lnTo>
                  <a:pt x="2060" y="834"/>
                </a:lnTo>
                <a:lnTo>
                  <a:pt x="2055" y="879"/>
                </a:lnTo>
                <a:lnTo>
                  <a:pt x="2047" y="919"/>
                </a:lnTo>
                <a:lnTo>
                  <a:pt x="2033" y="962"/>
                </a:lnTo>
                <a:lnTo>
                  <a:pt x="2017" y="999"/>
                </a:lnTo>
                <a:lnTo>
                  <a:pt x="1999" y="1034"/>
                </a:lnTo>
                <a:lnTo>
                  <a:pt x="1977" y="1068"/>
                </a:lnTo>
                <a:lnTo>
                  <a:pt x="1953" y="1100"/>
                </a:lnTo>
                <a:lnTo>
                  <a:pt x="1897" y="1156"/>
                </a:lnTo>
                <a:lnTo>
                  <a:pt x="1830" y="1207"/>
                </a:lnTo>
                <a:lnTo>
                  <a:pt x="1758" y="1250"/>
                </a:lnTo>
                <a:lnTo>
                  <a:pt x="1681" y="1287"/>
                </a:lnTo>
                <a:lnTo>
                  <a:pt x="1598" y="1316"/>
                </a:lnTo>
                <a:lnTo>
                  <a:pt x="1513" y="1343"/>
                </a:lnTo>
                <a:lnTo>
                  <a:pt x="1428" y="1362"/>
                </a:lnTo>
                <a:lnTo>
                  <a:pt x="1342" y="1377"/>
                </a:lnTo>
                <a:lnTo>
                  <a:pt x="1257" y="1388"/>
                </a:lnTo>
                <a:lnTo>
                  <a:pt x="1179" y="1396"/>
                </a:lnTo>
                <a:lnTo>
                  <a:pt x="1105" y="1399"/>
                </a:lnTo>
                <a:lnTo>
                  <a:pt x="1035" y="1401"/>
                </a:lnTo>
                <a:lnTo>
                  <a:pt x="971" y="1399"/>
                </a:lnTo>
                <a:lnTo>
                  <a:pt x="899" y="1393"/>
                </a:lnTo>
                <a:lnTo>
                  <a:pt x="827" y="1383"/>
                </a:lnTo>
                <a:lnTo>
                  <a:pt x="750" y="1370"/>
                </a:lnTo>
                <a:lnTo>
                  <a:pt x="675" y="1351"/>
                </a:lnTo>
                <a:lnTo>
                  <a:pt x="598" y="1327"/>
                </a:lnTo>
                <a:lnTo>
                  <a:pt x="520" y="1298"/>
                </a:lnTo>
                <a:lnTo>
                  <a:pt x="446" y="1266"/>
                </a:lnTo>
                <a:lnTo>
                  <a:pt x="374" y="1226"/>
                </a:lnTo>
                <a:lnTo>
                  <a:pt x="304" y="1180"/>
                </a:lnTo>
                <a:lnTo>
                  <a:pt x="240" y="1130"/>
                </a:lnTo>
                <a:lnTo>
                  <a:pt x="181" y="1074"/>
                </a:lnTo>
                <a:lnTo>
                  <a:pt x="128" y="1010"/>
                </a:lnTo>
                <a:lnTo>
                  <a:pt x="85" y="940"/>
                </a:lnTo>
                <a:lnTo>
                  <a:pt x="48" y="863"/>
                </a:lnTo>
                <a:lnTo>
                  <a:pt x="21" y="7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 dirty="0"/>
          </a:p>
        </p:txBody>
      </p:sp>
      <p:sp>
        <p:nvSpPr>
          <p:cNvPr id="16" name="Triángulo isósceles 15">
            <a:extLst>
              <a:ext uri="{FF2B5EF4-FFF2-40B4-BE49-F238E27FC236}">
                <a16:creationId xmlns:a16="http://schemas.microsoft.com/office/drawing/2014/main" id="{E50B9CD5-BF82-4FA5-965C-3A2910331D2B}"/>
              </a:ext>
            </a:extLst>
          </p:cNvPr>
          <p:cNvSpPr/>
          <p:nvPr userDrawn="1"/>
        </p:nvSpPr>
        <p:spPr>
          <a:xfrm rot="10800000">
            <a:off x="9539001" y="4459774"/>
            <a:ext cx="1722593" cy="92602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204E297-2C47-40A4-842B-FD18E4874900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 userDrawn="1">
            <p:ph type="title"/>
          </p:nvPr>
        </p:nvSpPr>
        <p:spPr>
          <a:xfrm>
            <a:off x="8951262" y="2349925"/>
            <a:ext cx="2937576" cy="245644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AEF0598-4986-4C3D-A0BD-127B9AD43830}"/>
              </a:ext>
            </a:extLst>
          </p:cNvPr>
          <p:cNvSpPr/>
          <p:nvPr userDrawn="1"/>
        </p:nvSpPr>
        <p:spPr>
          <a:xfrm>
            <a:off x="0" y="-677"/>
            <a:ext cx="8592786" cy="6858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967473-39AA-4434-AB74-F22A90A163B8}" type="datetime1">
              <a:rPr lang="es-ES" noProof="0" smtClean="0"/>
              <a:t>20/05/2020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A4314920-E619-4EFC-ABED-C6607FFDCEFC}"/>
              </a:ext>
            </a:extLst>
          </p:cNvPr>
          <p:cNvCxnSpPr>
            <a:cxnSpLocks/>
          </p:cNvCxnSpPr>
          <p:nvPr userDrawn="1"/>
        </p:nvCxnSpPr>
        <p:spPr>
          <a:xfrm>
            <a:off x="8592786" y="-677"/>
            <a:ext cx="0" cy="685867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orma libre 5">
            <a:extLst>
              <a:ext uri="{FF2B5EF4-FFF2-40B4-BE49-F238E27FC236}">
                <a16:creationId xmlns:a16="http://schemas.microsoft.com/office/drawing/2014/main" id="{1A7CEEF1-5681-4130-870F-528E3DBED1C2}"/>
              </a:ext>
            </a:extLst>
          </p:cNvPr>
          <p:cNvSpPr>
            <a:spLocks/>
          </p:cNvSpPr>
          <p:nvPr userDrawn="1"/>
        </p:nvSpPr>
        <p:spPr bwMode="auto">
          <a:xfrm>
            <a:off x="10582987" y="1893639"/>
            <a:ext cx="1060897" cy="708455"/>
          </a:xfrm>
          <a:custGeom>
            <a:avLst/>
            <a:gdLst>
              <a:gd name="T0" fmla="*/ 11 w 2063"/>
              <a:gd name="T1" fmla="*/ 735 h 1401"/>
              <a:gd name="T2" fmla="*/ 0 w 2063"/>
              <a:gd name="T3" fmla="*/ 650 h 1401"/>
              <a:gd name="T4" fmla="*/ 3 w 2063"/>
              <a:gd name="T5" fmla="*/ 570 h 1401"/>
              <a:gd name="T6" fmla="*/ 19 w 2063"/>
              <a:gd name="T7" fmla="*/ 493 h 1401"/>
              <a:gd name="T8" fmla="*/ 59 w 2063"/>
              <a:gd name="T9" fmla="*/ 389 h 1401"/>
              <a:gd name="T10" fmla="*/ 147 w 2063"/>
              <a:gd name="T11" fmla="*/ 264 h 1401"/>
              <a:gd name="T12" fmla="*/ 264 w 2063"/>
              <a:gd name="T13" fmla="*/ 162 h 1401"/>
              <a:gd name="T14" fmla="*/ 408 w 2063"/>
              <a:gd name="T15" fmla="*/ 82 h 1401"/>
              <a:gd name="T16" fmla="*/ 574 w 2063"/>
              <a:gd name="T17" fmla="*/ 29 h 1401"/>
              <a:gd name="T18" fmla="*/ 750 w 2063"/>
              <a:gd name="T19" fmla="*/ 2 h 1401"/>
              <a:gd name="T20" fmla="*/ 937 w 2063"/>
              <a:gd name="T21" fmla="*/ 2 h 1401"/>
              <a:gd name="T22" fmla="*/ 1134 w 2063"/>
              <a:gd name="T23" fmla="*/ 29 h 1401"/>
              <a:gd name="T24" fmla="*/ 1334 w 2063"/>
              <a:gd name="T25" fmla="*/ 82 h 1401"/>
              <a:gd name="T26" fmla="*/ 1529 w 2063"/>
              <a:gd name="T27" fmla="*/ 160 h 1401"/>
              <a:gd name="T28" fmla="*/ 1708 w 2063"/>
              <a:gd name="T29" fmla="*/ 258 h 1401"/>
              <a:gd name="T30" fmla="*/ 1860 w 2063"/>
              <a:gd name="T31" fmla="*/ 384 h 1401"/>
              <a:gd name="T32" fmla="*/ 1951 w 2063"/>
              <a:gd name="T33" fmla="*/ 490 h 1401"/>
              <a:gd name="T34" fmla="*/ 1999 w 2063"/>
              <a:gd name="T35" fmla="*/ 567 h 1401"/>
              <a:gd name="T36" fmla="*/ 2033 w 2063"/>
              <a:gd name="T37" fmla="*/ 653 h 1401"/>
              <a:gd name="T38" fmla="*/ 2057 w 2063"/>
              <a:gd name="T39" fmla="*/ 741 h 1401"/>
              <a:gd name="T40" fmla="*/ 2060 w 2063"/>
              <a:gd name="T41" fmla="*/ 834 h 1401"/>
              <a:gd name="T42" fmla="*/ 2047 w 2063"/>
              <a:gd name="T43" fmla="*/ 919 h 1401"/>
              <a:gd name="T44" fmla="*/ 2017 w 2063"/>
              <a:gd name="T45" fmla="*/ 999 h 1401"/>
              <a:gd name="T46" fmla="*/ 1977 w 2063"/>
              <a:gd name="T47" fmla="*/ 1068 h 1401"/>
              <a:gd name="T48" fmla="*/ 1897 w 2063"/>
              <a:gd name="T49" fmla="*/ 1156 h 1401"/>
              <a:gd name="T50" fmla="*/ 1758 w 2063"/>
              <a:gd name="T51" fmla="*/ 1250 h 1401"/>
              <a:gd name="T52" fmla="*/ 1598 w 2063"/>
              <a:gd name="T53" fmla="*/ 1316 h 1401"/>
              <a:gd name="T54" fmla="*/ 1428 w 2063"/>
              <a:gd name="T55" fmla="*/ 1362 h 1401"/>
              <a:gd name="T56" fmla="*/ 1257 w 2063"/>
              <a:gd name="T57" fmla="*/ 1388 h 1401"/>
              <a:gd name="T58" fmla="*/ 1105 w 2063"/>
              <a:gd name="T59" fmla="*/ 1399 h 1401"/>
              <a:gd name="T60" fmla="*/ 971 w 2063"/>
              <a:gd name="T61" fmla="*/ 1399 h 1401"/>
              <a:gd name="T62" fmla="*/ 827 w 2063"/>
              <a:gd name="T63" fmla="*/ 1383 h 1401"/>
              <a:gd name="T64" fmla="*/ 675 w 2063"/>
              <a:gd name="T65" fmla="*/ 1351 h 1401"/>
              <a:gd name="T66" fmla="*/ 520 w 2063"/>
              <a:gd name="T67" fmla="*/ 1298 h 1401"/>
              <a:gd name="T68" fmla="*/ 374 w 2063"/>
              <a:gd name="T69" fmla="*/ 1226 h 1401"/>
              <a:gd name="T70" fmla="*/ 240 w 2063"/>
              <a:gd name="T71" fmla="*/ 1130 h 1401"/>
              <a:gd name="T72" fmla="*/ 128 w 2063"/>
              <a:gd name="T73" fmla="*/ 1010 h 1401"/>
              <a:gd name="T74" fmla="*/ 48 w 2063"/>
              <a:gd name="T75" fmla="*/ 863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063" h="1401">
                <a:moveTo>
                  <a:pt x="21" y="778"/>
                </a:moveTo>
                <a:lnTo>
                  <a:pt x="11" y="735"/>
                </a:lnTo>
                <a:lnTo>
                  <a:pt x="5" y="693"/>
                </a:lnTo>
                <a:lnTo>
                  <a:pt x="0" y="650"/>
                </a:lnTo>
                <a:lnTo>
                  <a:pt x="0" y="610"/>
                </a:lnTo>
                <a:lnTo>
                  <a:pt x="3" y="570"/>
                </a:lnTo>
                <a:lnTo>
                  <a:pt x="11" y="530"/>
                </a:lnTo>
                <a:lnTo>
                  <a:pt x="19" y="493"/>
                </a:lnTo>
                <a:lnTo>
                  <a:pt x="29" y="458"/>
                </a:lnTo>
                <a:lnTo>
                  <a:pt x="59" y="389"/>
                </a:lnTo>
                <a:lnTo>
                  <a:pt x="99" y="325"/>
                </a:lnTo>
                <a:lnTo>
                  <a:pt x="147" y="264"/>
                </a:lnTo>
                <a:lnTo>
                  <a:pt x="203" y="210"/>
                </a:lnTo>
                <a:lnTo>
                  <a:pt x="264" y="162"/>
                </a:lnTo>
                <a:lnTo>
                  <a:pt x="334" y="120"/>
                </a:lnTo>
                <a:lnTo>
                  <a:pt x="408" y="82"/>
                </a:lnTo>
                <a:lnTo>
                  <a:pt x="488" y="53"/>
                </a:lnTo>
                <a:lnTo>
                  <a:pt x="574" y="29"/>
                </a:lnTo>
                <a:lnTo>
                  <a:pt x="659" y="10"/>
                </a:lnTo>
                <a:lnTo>
                  <a:pt x="750" y="2"/>
                </a:lnTo>
                <a:lnTo>
                  <a:pt x="841" y="0"/>
                </a:lnTo>
                <a:lnTo>
                  <a:pt x="937" y="2"/>
                </a:lnTo>
                <a:lnTo>
                  <a:pt x="1033" y="13"/>
                </a:lnTo>
                <a:lnTo>
                  <a:pt x="1134" y="29"/>
                </a:lnTo>
                <a:lnTo>
                  <a:pt x="1233" y="53"/>
                </a:lnTo>
                <a:lnTo>
                  <a:pt x="1334" y="82"/>
                </a:lnTo>
                <a:lnTo>
                  <a:pt x="1433" y="117"/>
                </a:lnTo>
                <a:lnTo>
                  <a:pt x="1529" y="160"/>
                </a:lnTo>
                <a:lnTo>
                  <a:pt x="1622" y="205"/>
                </a:lnTo>
                <a:lnTo>
                  <a:pt x="1708" y="258"/>
                </a:lnTo>
                <a:lnTo>
                  <a:pt x="1788" y="317"/>
                </a:lnTo>
                <a:lnTo>
                  <a:pt x="1860" y="384"/>
                </a:lnTo>
                <a:lnTo>
                  <a:pt x="1924" y="453"/>
                </a:lnTo>
                <a:lnTo>
                  <a:pt x="1951" y="490"/>
                </a:lnTo>
                <a:lnTo>
                  <a:pt x="1977" y="527"/>
                </a:lnTo>
                <a:lnTo>
                  <a:pt x="1999" y="567"/>
                </a:lnTo>
                <a:lnTo>
                  <a:pt x="2017" y="610"/>
                </a:lnTo>
                <a:lnTo>
                  <a:pt x="2033" y="653"/>
                </a:lnTo>
                <a:lnTo>
                  <a:pt x="2047" y="695"/>
                </a:lnTo>
                <a:lnTo>
                  <a:pt x="2057" y="741"/>
                </a:lnTo>
                <a:lnTo>
                  <a:pt x="2063" y="786"/>
                </a:lnTo>
                <a:lnTo>
                  <a:pt x="2060" y="834"/>
                </a:lnTo>
                <a:lnTo>
                  <a:pt x="2055" y="879"/>
                </a:lnTo>
                <a:lnTo>
                  <a:pt x="2047" y="919"/>
                </a:lnTo>
                <a:lnTo>
                  <a:pt x="2033" y="962"/>
                </a:lnTo>
                <a:lnTo>
                  <a:pt x="2017" y="999"/>
                </a:lnTo>
                <a:lnTo>
                  <a:pt x="1999" y="1034"/>
                </a:lnTo>
                <a:lnTo>
                  <a:pt x="1977" y="1068"/>
                </a:lnTo>
                <a:lnTo>
                  <a:pt x="1953" y="1100"/>
                </a:lnTo>
                <a:lnTo>
                  <a:pt x="1897" y="1156"/>
                </a:lnTo>
                <a:lnTo>
                  <a:pt x="1830" y="1207"/>
                </a:lnTo>
                <a:lnTo>
                  <a:pt x="1758" y="1250"/>
                </a:lnTo>
                <a:lnTo>
                  <a:pt x="1681" y="1287"/>
                </a:lnTo>
                <a:lnTo>
                  <a:pt x="1598" y="1316"/>
                </a:lnTo>
                <a:lnTo>
                  <a:pt x="1513" y="1343"/>
                </a:lnTo>
                <a:lnTo>
                  <a:pt x="1428" y="1362"/>
                </a:lnTo>
                <a:lnTo>
                  <a:pt x="1342" y="1377"/>
                </a:lnTo>
                <a:lnTo>
                  <a:pt x="1257" y="1388"/>
                </a:lnTo>
                <a:lnTo>
                  <a:pt x="1179" y="1396"/>
                </a:lnTo>
                <a:lnTo>
                  <a:pt x="1105" y="1399"/>
                </a:lnTo>
                <a:lnTo>
                  <a:pt x="1035" y="1401"/>
                </a:lnTo>
                <a:lnTo>
                  <a:pt x="971" y="1399"/>
                </a:lnTo>
                <a:lnTo>
                  <a:pt x="899" y="1393"/>
                </a:lnTo>
                <a:lnTo>
                  <a:pt x="827" y="1383"/>
                </a:lnTo>
                <a:lnTo>
                  <a:pt x="750" y="1370"/>
                </a:lnTo>
                <a:lnTo>
                  <a:pt x="675" y="1351"/>
                </a:lnTo>
                <a:lnTo>
                  <a:pt x="598" y="1327"/>
                </a:lnTo>
                <a:lnTo>
                  <a:pt x="520" y="1298"/>
                </a:lnTo>
                <a:lnTo>
                  <a:pt x="446" y="1266"/>
                </a:lnTo>
                <a:lnTo>
                  <a:pt x="374" y="1226"/>
                </a:lnTo>
                <a:lnTo>
                  <a:pt x="304" y="1180"/>
                </a:lnTo>
                <a:lnTo>
                  <a:pt x="240" y="1130"/>
                </a:lnTo>
                <a:lnTo>
                  <a:pt x="181" y="1074"/>
                </a:lnTo>
                <a:lnTo>
                  <a:pt x="128" y="1010"/>
                </a:lnTo>
                <a:lnTo>
                  <a:pt x="85" y="940"/>
                </a:lnTo>
                <a:lnTo>
                  <a:pt x="48" y="863"/>
                </a:lnTo>
                <a:lnTo>
                  <a:pt x="21" y="778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 dirty="0"/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FEE379EE-5441-4454-9D47-873DDEB94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811782"/>
            <a:ext cx="7493278" cy="4573682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85A7519E-9093-47E3-8322-B4A5761E7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089" y="5385464"/>
            <a:ext cx="7493279" cy="483185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88021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upo 79"/>
          <p:cNvGrpSpPr/>
          <p:nvPr/>
        </p:nvGrpSpPr>
        <p:grpSpPr>
          <a:xfrm flipH="1">
            <a:off x="38100" y="0"/>
            <a:ext cx="12584114" cy="6853238"/>
            <a:chOff x="-417513" y="0"/>
            <a:chExt cx="12584114" cy="6853238"/>
          </a:xfrm>
        </p:grpSpPr>
        <p:sp>
          <p:nvSpPr>
            <p:cNvPr id="81" name="Forma libre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orma libre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orma libre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orma libre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orma libre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orma libre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orma libre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orma libre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orma libre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orma libre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orma libre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orma libre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orma libre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orma libre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orma libre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orma libre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orma libre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orma libre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orma libre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orma libre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orma libre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" name="Marcador de número de diapositiva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A204E297-2C47-40A4-842B-FD18E4874900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 userDrawn="1">
            <p:ph type="ftr" sz="quarter" idx="11"/>
          </p:nvPr>
        </p:nvSpPr>
        <p:spPr>
          <a:xfrm>
            <a:off x="800894" y="6227064"/>
            <a:ext cx="10588752" cy="320040"/>
          </a:xfrm>
        </p:spPr>
        <p:txBody>
          <a:bodyPr rtlCol="0"/>
          <a:lstStyle/>
          <a:p>
            <a:pPr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5097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neg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upo 79"/>
          <p:cNvGrpSpPr/>
          <p:nvPr/>
        </p:nvGrpSpPr>
        <p:grpSpPr>
          <a:xfrm>
            <a:off x="261938" y="0"/>
            <a:ext cx="4360863" cy="6843713"/>
            <a:chOff x="261938" y="0"/>
            <a:chExt cx="4360863" cy="6843713"/>
          </a:xfrm>
        </p:grpSpPr>
        <p:sp>
          <p:nvSpPr>
            <p:cNvPr id="87" name="Forma libre 11"/>
            <p:cNvSpPr/>
            <p:nvPr userDrawn="1"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orma libre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orma libre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orma libre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orma libre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orma libre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98196D-97BD-4819-B2C3-D0546F68CEE2}" type="datetime1">
              <a:rPr lang="es-ES" noProof="0" smtClean="0"/>
              <a:t>20/05/2020</a:t>
            </a:fld>
            <a:endParaRPr lang="es-ES" noProof="0" dirty="0"/>
          </a:p>
        </p:txBody>
      </p:sp>
      <p:sp>
        <p:nvSpPr>
          <p:cNvPr id="11" name="Forma libre 5">
            <a:extLst>
              <a:ext uri="{FF2B5EF4-FFF2-40B4-BE49-F238E27FC236}">
                <a16:creationId xmlns:a16="http://schemas.microsoft.com/office/drawing/2014/main" id="{36060E0F-19CE-4CEB-BA56-3FDAE5648A59}"/>
              </a:ext>
            </a:extLst>
          </p:cNvPr>
          <p:cNvSpPr>
            <a:spLocks/>
          </p:cNvSpPr>
          <p:nvPr userDrawn="1"/>
        </p:nvSpPr>
        <p:spPr bwMode="auto">
          <a:xfrm>
            <a:off x="369605" y="1879719"/>
            <a:ext cx="4937664" cy="3297318"/>
          </a:xfrm>
          <a:custGeom>
            <a:avLst/>
            <a:gdLst>
              <a:gd name="T0" fmla="*/ 11 w 2063"/>
              <a:gd name="T1" fmla="*/ 735 h 1401"/>
              <a:gd name="T2" fmla="*/ 0 w 2063"/>
              <a:gd name="T3" fmla="*/ 650 h 1401"/>
              <a:gd name="T4" fmla="*/ 3 w 2063"/>
              <a:gd name="T5" fmla="*/ 570 h 1401"/>
              <a:gd name="T6" fmla="*/ 19 w 2063"/>
              <a:gd name="T7" fmla="*/ 493 h 1401"/>
              <a:gd name="T8" fmla="*/ 59 w 2063"/>
              <a:gd name="T9" fmla="*/ 389 h 1401"/>
              <a:gd name="T10" fmla="*/ 147 w 2063"/>
              <a:gd name="T11" fmla="*/ 264 h 1401"/>
              <a:gd name="T12" fmla="*/ 264 w 2063"/>
              <a:gd name="T13" fmla="*/ 162 h 1401"/>
              <a:gd name="T14" fmla="*/ 408 w 2063"/>
              <a:gd name="T15" fmla="*/ 82 h 1401"/>
              <a:gd name="T16" fmla="*/ 574 w 2063"/>
              <a:gd name="T17" fmla="*/ 29 h 1401"/>
              <a:gd name="T18" fmla="*/ 750 w 2063"/>
              <a:gd name="T19" fmla="*/ 2 h 1401"/>
              <a:gd name="T20" fmla="*/ 937 w 2063"/>
              <a:gd name="T21" fmla="*/ 2 h 1401"/>
              <a:gd name="T22" fmla="*/ 1134 w 2063"/>
              <a:gd name="T23" fmla="*/ 29 h 1401"/>
              <a:gd name="T24" fmla="*/ 1334 w 2063"/>
              <a:gd name="T25" fmla="*/ 82 h 1401"/>
              <a:gd name="T26" fmla="*/ 1529 w 2063"/>
              <a:gd name="T27" fmla="*/ 160 h 1401"/>
              <a:gd name="T28" fmla="*/ 1708 w 2063"/>
              <a:gd name="T29" fmla="*/ 258 h 1401"/>
              <a:gd name="T30" fmla="*/ 1860 w 2063"/>
              <a:gd name="T31" fmla="*/ 384 h 1401"/>
              <a:gd name="T32" fmla="*/ 1951 w 2063"/>
              <a:gd name="T33" fmla="*/ 490 h 1401"/>
              <a:gd name="T34" fmla="*/ 1999 w 2063"/>
              <a:gd name="T35" fmla="*/ 567 h 1401"/>
              <a:gd name="T36" fmla="*/ 2033 w 2063"/>
              <a:gd name="T37" fmla="*/ 653 h 1401"/>
              <a:gd name="T38" fmla="*/ 2057 w 2063"/>
              <a:gd name="T39" fmla="*/ 741 h 1401"/>
              <a:gd name="T40" fmla="*/ 2060 w 2063"/>
              <a:gd name="T41" fmla="*/ 834 h 1401"/>
              <a:gd name="T42" fmla="*/ 2047 w 2063"/>
              <a:gd name="T43" fmla="*/ 919 h 1401"/>
              <a:gd name="T44" fmla="*/ 2017 w 2063"/>
              <a:gd name="T45" fmla="*/ 999 h 1401"/>
              <a:gd name="T46" fmla="*/ 1977 w 2063"/>
              <a:gd name="T47" fmla="*/ 1068 h 1401"/>
              <a:gd name="T48" fmla="*/ 1897 w 2063"/>
              <a:gd name="T49" fmla="*/ 1156 h 1401"/>
              <a:gd name="T50" fmla="*/ 1758 w 2063"/>
              <a:gd name="T51" fmla="*/ 1250 h 1401"/>
              <a:gd name="T52" fmla="*/ 1598 w 2063"/>
              <a:gd name="T53" fmla="*/ 1316 h 1401"/>
              <a:gd name="T54" fmla="*/ 1428 w 2063"/>
              <a:gd name="T55" fmla="*/ 1362 h 1401"/>
              <a:gd name="T56" fmla="*/ 1257 w 2063"/>
              <a:gd name="T57" fmla="*/ 1388 h 1401"/>
              <a:gd name="T58" fmla="*/ 1105 w 2063"/>
              <a:gd name="T59" fmla="*/ 1399 h 1401"/>
              <a:gd name="T60" fmla="*/ 971 w 2063"/>
              <a:gd name="T61" fmla="*/ 1399 h 1401"/>
              <a:gd name="T62" fmla="*/ 827 w 2063"/>
              <a:gd name="T63" fmla="*/ 1383 h 1401"/>
              <a:gd name="T64" fmla="*/ 675 w 2063"/>
              <a:gd name="T65" fmla="*/ 1351 h 1401"/>
              <a:gd name="T66" fmla="*/ 520 w 2063"/>
              <a:gd name="T67" fmla="*/ 1298 h 1401"/>
              <a:gd name="T68" fmla="*/ 374 w 2063"/>
              <a:gd name="T69" fmla="*/ 1226 h 1401"/>
              <a:gd name="T70" fmla="*/ 240 w 2063"/>
              <a:gd name="T71" fmla="*/ 1130 h 1401"/>
              <a:gd name="T72" fmla="*/ 128 w 2063"/>
              <a:gd name="T73" fmla="*/ 1010 h 1401"/>
              <a:gd name="T74" fmla="*/ 48 w 2063"/>
              <a:gd name="T75" fmla="*/ 863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063" h="1401">
                <a:moveTo>
                  <a:pt x="21" y="778"/>
                </a:moveTo>
                <a:lnTo>
                  <a:pt x="11" y="735"/>
                </a:lnTo>
                <a:lnTo>
                  <a:pt x="5" y="693"/>
                </a:lnTo>
                <a:lnTo>
                  <a:pt x="0" y="650"/>
                </a:lnTo>
                <a:lnTo>
                  <a:pt x="0" y="610"/>
                </a:lnTo>
                <a:lnTo>
                  <a:pt x="3" y="570"/>
                </a:lnTo>
                <a:lnTo>
                  <a:pt x="11" y="530"/>
                </a:lnTo>
                <a:lnTo>
                  <a:pt x="19" y="493"/>
                </a:lnTo>
                <a:lnTo>
                  <a:pt x="29" y="458"/>
                </a:lnTo>
                <a:lnTo>
                  <a:pt x="59" y="389"/>
                </a:lnTo>
                <a:lnTo>
                  <a:pt x="99" y="325"/>
                </a:lnTo>
                <a:lnTo>
                  <a:pt x="147" y="264"/>
                </a:lnTo>
                <a:lnTo>
                  <a:pt x="203" y="210"/>
                </a:lnTo>
                <a:lnTo>
                  <a:pt x="264" y="162"/>
                </a:lnTo>
                <a:lnTo>
                  <a:pt x="334" y="120"/>
                </a:lnTo>
                <a:lnTo>
                  <a:pt x="408" y="82"/>
                </a:lnTo>
                <a:lnTo>
                  <a:pt x="488" y="53"/>
                </a:lnTo>
                <a:lnTo>
                  <a:pt x="574" y="29"/>
                </a:lnTo>
                <a:lnTo>
                  <a:pt x="659" y="10"/>
                </a:lnTo>
                <a:lnTo>
                  <a:pt x="750" y="2"/>
                </a:lnTo>
                <a:lnTo>
                  <a:pt x="841" y="0"/>
                </a:lnTo>
                <a:lnTo>
                  <a:pt x="937" y="2"/>
                </a:lnTo>
                <a:lnTo>
                  <a:pt x="1033" y="13"/>
                </a:lnTo>
                <a:lnTo>
                  <a:pt x="1134" y="29"/>
                </a:lnTo>
                <a:lnTo>
                  <a:pt x="1233" y="53"/>
                </a:lnTo>
                <a:lnTo>
                  <a:pt x="1334" y="82"/>
                </a:lnTo>
                <a:lnTo>
                  <a:pt x="1433" y="117"/>
                </a:lnTo>
                <a:lnTo>
                  <a:pt x="1529" y="160"/>
                </a:lnTo>
                <a:lnTo>
                  <a:pt x="1622" y="205"/>
                </a:lnTo>
                <a:lnTo>
                  <a:pt x="1708" y="258"/>
                </a:lnTo>
                <a:lnTo>
                  <a:pt x="1788" y="317"/>
                </a:lnTo>
                <a:lnTo>
                  <a:pt x="1860" y="384"/>
                </a:lnTo>
                <a:lnTo>
                  <a:pt x="1924" y="453"/>
                </a:lnTo>
                <a:lnTo>
                  <a:pt x="1951" y="490"/>
                </a:lnTo>
                <a:lnTo>
                  <a:pt x="1977" y="527"/>
                </a:lnTo>
                <a:lnTo>
                  <a:pt x="1999" y="567"/>
                </a:lnTo>
                <a:lnTo>
                  <a:pt x="2017" y="610"/>
                </a:lnTo>
                <a:lnTo>
                  <a:pt x="2033" y="653"/>
                </a:lnTo>
                <a:lnTo>
                  <a:pt x="2047" y="695"/>
                </a:lnTo>
                <a:lnTo>
                  <a:pt x="2057" y="741"/>
                </a:lnTo>
                <a:lnTo>
                  <a:pt x="2063" y="786"/>
                </a:lnTo>
                <a:lnTo>
                  <a:pt x="2060" y="834"/>
                </a:lnTo>
                <a:lnTo>
                  <a:pt x="2055" y="879"/>
                </a:lnTo>
                <a:lnTo>
                  <a:pt x="2047" y="919"/>
                </a:lnTo>
                <a:lnTo>
                  <a:pt x="2033" y="962"/>
                </a:lnTo>
                <a:lnTo>
                  <a:pt x="2017" y="999"/>
                </a:lnTo>
                <a:lnTo>
                  <a:pt x="1999" y="1034"/>
                </a:lnTo>
                <a:lnTo>
                  <a:pt x="1977" y="1068"/>
                </a:lnTo>
                <a:lnTo>
                  <a:pt x="1953" y="1100"/>
                </a:lnTo>
                <a:lnTo>
                  <a:pt x="1897" y="1156"/>
                </a:lnTo>
                <a:lnTo>
                  <a:pt x="1830" y="1207"/>
                </a:lnTo>
                <a:lnTo>
                  <a:pt x="1758" y="1250"/>
                </a:lnTo>
                <a:lnTo>
                  <a:pt x="1681" y="1287"/>
                </a:lnTo>
                <a:lnTo>
                  <a:pt x="1598" y="1316"/>
                </a:lnTo>
                <a:lnTo>
                  <a:pt x="1513" y="1343"/>
                </a:lnTo>
                <a:lnTo>
                  <a:pt x="1428" y="1362"/>
                </a:lnTo>
                <a:lnTo>
                  <a:pt x="1342" y="1377"/>
                </a:lnTo>
                <a:lnTo>
                  <a:pt x="1257" y="1388"/>
                </a:lnTo>
                <a:lnTo>
                  <a:pt x="1179" y="1396"/>
                </a:lnTo>
                <a:lnTo>
                  <a:pt x="1105" y="1399"/>
                </a:lnTo>
                <a:lnTo>
                  <a:pt x="1035" y="1401"/>
                </a:lnTo>
                <a:lnTo>
                  <a:pt x="971" y="1399"/>
                </a:lnTo>
                <a:lnTo>
                  <a:pt x="899" y="1393"/>
                </a:lnTo>
                <a:lnTo>
                  <a:pt x="827" y="1383"/>
                </a:lnTo>
                <a:lnTo>
                  <a:pt x="750" y="1370"/>
                </a:lnTo>
                <a:lnTo>
                  <a:pt x="675" y="1351"/>
                </a:lnTo>
                <a:lnTo>
                  <a:pt x="598" y="1327"/>
                </a:lnTo>
                <a:lnTo>
                  <a:pt x="520" y="1298"/>
                </a:lnTo>
                <a:lnTo>
                  <a:pt x="446" y="1266"/>
                </a:lnTo>
                <a:lnTo>
                  <a:pt x="374" y="1226"/>
                </a:lnTo>
                <a:lnTo>
                  <a:pt x="304" y="1180"/>
                </a:lnTo>
                <a:lnTo>
                  <a:pt x="240" y="1130"/>
                </a:lnTo>
                <a:lnTo>
                  <a:pt x="181" y="1074"/>
                </a:lnTo>
                <a:lnTo>
                  <a:pt x="128" y="1010"/>
                </a:lnTo>
                <a:lnTo>
                  <a:pt x="85" y="940"/>
                </a:lnTo>
                <a:lnTo>
                  <a:pt x="48" y="863"/>
                </a:lnTo>
                <a:lnTo>
                  <a:pt x="21" y="7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 dirty="0"/>
          </a:p>
        </p:txBody>
      </p:sp>
      <p:sp>
        <p:nvSpPr>
          <p:cNvPr id="16" name="Triángulo isósceles 15">
            <a:extLst>
              <a:ext uri="{FF2B5EF4-FFF2-40B4-BE49-F238E27FC236}">
                <a16:creationId xmlns:a16="http://schemas.microsoft.com/office/drawing/2014/main" id="{E50B9CD5-BF82-4FA5-965C-3A2910331D2B}"/>
              </a:ext>
            </a:extLst>
          </p:cNvPr>
          <p:cNvSpPr/>
          <p:nvPr userDrawn="1"/>
        </p:nvSpPr>
        <p:spPr>
          <a:xfrm rot="10800000">
            <a:off x="1957388" y="4621333"/>
            <a:ext cx="1722593" cy="92602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3" name="Forma libre: Forma 42">
            <a:extLst>
              <a:ext uri="{FF2B5EF4-FFF2-40B4-BE49-F238E27FC236}">
                <a16:creationId xmlns:a16="http://schemas.microsoft.com/office/drawing/2014/main" id="{4463ED2E-F436-4C78-9D09-ECC568CAECBB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407031" y="0"/>
            <a:ext cx="8784969" cy="6858000"/>
          </a:xfrm>
          <a:custGeom>
            <a:avLst/>
            <a:gdLst>
              <a:gd name="connsiteX0" fmla="*/ 5588301 w 8784969"/>
              <a:gd name="connsiteY0" fmla="*/ 0 h 6858000"/>
              <a:gd name="connsiteX1" fmla="*/ 1468988 w 8784969"/>
              <a:gd name="connsiteY1" fmla="*/ 0 h 6858000"/>
              <a:gd name="connsiteX2" fmla="*/ 1156162 w 8784969"/>
              <a:gd name="connsiteY2" fmla="*/ 199232 h 6858000"/>
              <a:gd name="connsiteX3" fmla="*/ 847304 w 8784969"/>
              <a:gd name="connsiteY3" fmla="*/ 429068 h 6858000"/>
              <a:gd name="connsiteX4" fmla="*/ 578156 w 8784969"/>
              <a:gd name="connsiteY4" fmla="*/ 691737 h 6858000"/>
              <a:gd name="connsiteX5" fmla="*/ 331069 w 8784969"/>
              <a:gd name="connsiteY5" fmla="*/ 987239 h 6858000"/>
              <a:gd name="connsiteX6" fmla="*/ 119280 w 8784969"/>
              <a:gd name="connsiteY6" fmla="*/ 1321048 h 6858000"/>
              <a:gd name="connsiteX7" fmla="*/ 0 w 8784969"/>
              <a:gd name="connsiteY7" fmla="*/ 1557746 h 6858000"/>
              <a:gd name="connsiteX8" fmla="*/ 0 w 8784969"/>
              <a:gd name="connsiteY8" fmla="*/ 4538060 h 6858000"/>
              <a:gd name="connsiteX9" fmla="*/ 57509 w 8784969"/>
              <a:gd name="connsiteY9" fmla="*/ 4686493 h 6858000"/>
              <a:gd name="connsiteX10" fmla="*/ 247236 w 8784969"/>
              <a:gd name="connsiteY10" fmla="*/ 5069552 h 6858000"/>
              <a:gd name="connsiteX11" fmla="*/ 481086 w 8784969"/>
              <a:gd name="connsiteY11" fmla="*/ 5419777 h 6858000"/>
              <a:gd name="connsiteX12" fmla="*/ 741410 w 8784969"/>
              <a:gd name="connsiteY12" fmla="*/ 5726224 h 6858000"/>
              <a:gd name="connsiteX13" fmla="*/ 1023795 w 8784969"/>
              <a:gd name="connsiteY13" fmla="*/ 5999838 h 6858000"/>
              <a:gd name="connsiteX14" fmla="*/ 1332653 w 8784969"/>
              <a:gd name="connsiteY14" fmla="*/ 6251562 h 6858000"/>
              <a:gd name="connsiteX15" fmla="*/ 1650336 w 8784969"/>
              <a:gd name="connsiteY15" fmla="*/ 6470453 h 6858000"/>
              <a:gd name="connsiteX16" fmla="*/ 1976844 w 8784969"/>
              <a:gd name="connsiteY16" fmla="*/ 6645566 h 6858000"/>
              <a:gd name="connsiteX17" fmla="*/ 2321000 w 8784969"/>
              <a:gd name="connsiteY17" fmla="*/ 6804261 h 6858000"/>
              <a:gd name="connsiteX18" fmla="*/ 2460016 w 8784969"/>
              <a:gd name="connsiteY18" fmla="*/ 6858000 h 6858000"/>
              <a:gd name="connsiteX19" fmla="*/ 6444063 w 8784969"/>
              <a:gd name="connsiteY19" fmla="*/ 6858000 h 6858000"/>
              <a:gd name="connsiteX20" fmla="*/ 6733266 w 8784969"/>
              <a:gd name="connsiteY20" fmla="*/ 6744066 h 6858000"/>
              <a:gd name="connsiteX21" fmla="*/ 7099484 w 8784969"/>
              <a:gd name="connsiteY21" fmla="*/ 6585371 h 6858000"/>
              <a:gd name="connsiteX22" fmla="*/ 7439228 w 8784969"/>
              <a:gd name="connsiteY22" fmla="*/ 6382897 h 6858000"/>
              <a:gd name="connsiteX23" fmla="*/ 7756911 w 8784969"/>
              <a:gd name="connsiteY23" fmla="*/ 6147589 h 6858000"/>
              <a:gd name="connsiteX24" fmla="*/ 8052533 w 8784969"/>
              <a:gd name="connsiteY24" fmla="*/ 5868503 h 6858000"/>
              <a:gd name="connsiteX25" fmla="*/ 8299620 w 8784969"/>
              <a:gd name="connsiteY25" fmla="*/ 5562056 h 6858000"/>
              <a:gd name="connsiteX26" fmla="*/ 8405514 w 8784969"/>
              <a:gd name="connsiteY26" fmla="*/ 5386944 h 6858000"/>
              <a:gd name="connsiteX27" fmla="*/ 8502584 w 8784969"/>
              <a:gd name="connsiteY27" fmla="*/ 5200886 h 6858000"/>
              <a:gd name="connsiteX28" fmla="*/ 8582005 w 8784969"/>
              <a:gd name="connsiteY28" fmla="*/ 5009357 h 6858000"/>
              <a:gd name="connsiteX29" fmla="*/ 8652601 w 8784969"/>
              <a:gd name="connsiteY29" fmla="*/ 4806883 h 6858000"/>
              <a:gd name="connsiteX30" fmla="*/ 8714373 w 8784969"/>
              <a:gd name="connsiteY30" fmla="*/ 4571576 h 6858000"/>
              <a:gd name="connsiteX31" fmla="*/ 8749671 w 8784969"/>
              <a:gd name="connsiteY31" fmla="*/ 4352685 h 6858000"/>
              <a:gd name="connsiteX32" fmla="*/ 8771732 w 8784969"/>
              <a:gd name="connsiteY32" fmla="*/ 4106433 h 6858000"/>
              <a:gd name="connsiteX33" fmla="*/ 8784969 w 8784969"/>
              <a:gd name="connsiteY33" fmla="*/ 3843764 h 6858000"/>
              <a:gd name="connsiteX34" fmla="*/ 8758495 w 8784969"/>
              <a:gd name="connsiteY34" fmla="*/ 3597512 h 6858000"/>
              <a:gd name="connsiteX35" fmla="*/ 8714373 w 8784969"/>
              <a:gd name="connsiteY35" fmla="*/ 3345787 h 6858000"/>
              <a:gd name="connsiteX36" fmla="*/ 8652601 w 8784969"/>
              <a:gd name="connsiteY36" fmla="*/ 3115952 h 6858000"/>
              <a:gd name="connsiteX37" fmla="*/ 8582005 w 8784969"/>
              <a:gd name="connsiteY37" fmla="*/ 2880644 h 6858000"/>
              <a:gd name="connsiteX38" fmla="*/ 8502584 w 8784969"/>
              <a:gd name="connsiteY38" fmla="*/ 2645337 h 6858000"/>
              <a:gd name="connsiteX39" fmla="*/ 8405514 w 8784969"/>
              <a:gd name="connsiteY39" fmla="*/ 2426446 h 6858000"/>
              <a:gd name="connsiteX40" fmla="*/ 8290795 w 8784969"/>
              <a:gd name="connsiteY40" fmla="*/ 2223972 h 6858000"/>
              <a:gd name="connsiteX41" fmla="*/ 8171664 w 8784969"/>
              <a:gd name="connsiteY41" fmla="*/ 2021498 h 6858000"/>
              <a:gd name="connsiteX42" fmla="*/ 7889279 w 8784969"/>
              <a:gd name="connsiteY42" fmla="*/ 1643911 h 6858000"/>
              <a:gd name="connsiteX43" fmla="*/ 7571596 w 8784969"/>
              <a:gd name="connsiteY43" fmla="*/ 1277269 h 6858000"/>
              <a:gd name="connsiteX44" fmla="*/ 7218615 w 8784969"/>
              <a:gd name="connsiteY44" fmla="*/ 954406 h 6858000"/>
              <a:gd name="connsiteX45" fmla="*/ 6839160 w 8784969"/>
              <a:gd name="connsiteY45" fmla="*/ 664375 h 6858000"/>
              <a:gd name="connsiteX46" fmla="*/ 6428820 w 8784969"/>
              <a:gd name="connsiteY46" fmla="*/ 418123 h 6858000"/>
              <a:gd name="connsiteX47" fmla="*/ 6005242 w 8784969"/>
              <a:gd name="connsiteY47" fmla="*/ 1828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784969" h="6858000">
                <a:moveTo>
                  <a:pt x="5588301" y="0"/>
                </a:moveTo>
                <a:lnTo>
                  <a:pt x="1468988" y="0"/>
                </a:lnTo>
                <a:lnTo>
                  <a:pt x="1156162" y="199232"/>
                </a:lnTo>
                <a:lnTo>
                  <a:pt x="847304" y="429068"/>
                </a:lnTo>
                <a:lnTo>
                  <a:pt x="578156" y="691737"/>
                </a:lnTo>
                <a:lnTo>
                  <a:pt x="331069" y="987239"/>
                </a:lnTo>
                <a:lnTo>
                  <a:pt x="119280" y="1321048"/>
                </a:lnTo>
                <a:lnTo>
                  <a:pt x="0" y="1557746"/>
                </a:lnTo>
                <a:lnTo>
                  <a:pt x="0" y="4538060"/>
                </a:lnTo>
                <a:lnTo>
                  <a:pt x="57509" y="4686493"/>
                </a:lnTo>
                <a:lnTo>
                  <a:pt x="247236" y="5069552"/>
                </a:lnTo>
                <a:lnTo>
                  <a:pt x="481086" y="5419777"/>
                </a:lnTo>
                <a:lnTo>
                  <a:pt x="741410" y="5726224"/>
                </a:lnTo>
                <a:lnTo>
                  <a:pt x="1023795" y="5999838"/>
                </a:lnTo>
                <a:lnTo>
                  <a:pt x="1332653" y="6251562"/>
                </a:lnTo>
                <a:lnTo>
                  <a:pt x="1650336" y="6470453"/>
                </a:lnTo>
                <a:lnTo>
                  <a:pt x="1976844" y="6645566"/>
                </a:lnTo>
                <a:lnTo>
                  <a:pt x="2321000" y="6804261"/>
                </a:lnTo>
                <a:lnTo>
                  <a:pt x="2460016" y="6858000"/>
                </a:lnTo>
                <a:lnTo>
                  <a:pt x="6444063" y="6858000"/>
                </a:lnTo>
                <a:lnTo>
                  <a:pt x="6733266" y="6744066"/>
                </a:lnTo>
                <a:lnTo>
                  <a:pt x="7099484" y="6585371"/>
                </a:lnTo>
                <a:lnTo>
                  <a:pt x="7439228" y="6382897"/>
                </a:lnTo>
                <a:lnTo>
                  <a:pt x="7756911" y="6147589"/>
                </a:lnTo>
                <a:lnTo>
                  <a:pt x="8052533" y="5868503"/>
                </a:lnTo>
                <a:lnTo>
                  <a:pt x="8299620" y="5562056"/>
                </a:lnTo>
                <a:lnTo>
                  <a:pt x="8405514" y="5386944"/>
                </a:lnTo>
                <a:lnTo>
                  <a:pt x="8502584" y="5200886"/>
                </a:lnTo>
                <a:lnTo>
                  <a:pt x="8582005" y="5009357"/>
                </a:lnTo>
                <a:lnTo>
                  <a:pt x="8652601" y="4806883"/>
                </a:lnTo>
                <a:lnTo>
                  <a:pt x="8714373" y="4571576"/>
                </a:lnTo>
                <a:lnTo>
                  <a:pt x="8749671" y="4352685"/>
                </a:lnTo>
                <a:lnTo>
                  <a:pt x="8771732" y="4106433"/>
                </a:lnTo>
                <a:lnTo>
                  <a:pt x="8784969" y="3843764"/>
                </a:lnTo>
                <a:lnTo>
                  <a:pt x="8758495" y="3597512"/>
                </a:lnTo>
                <a:lnTo>
                  <a:pt x="8714373" y="3345787"/>
                </a:lnTo>
                <a:lnTo>
                  <a:pt x="8652601" y="3115952"/>
                </a:lnTo>
                <a:lnTo>
                  <a:pt x="8582005" y="2880644"/>
                </a:lnTo>
                <a:lnTo>
                  <a:pt x="8502584" y="2645337"/>
                </a:lnTo>
                <a:lnTo>
                  <a:pt x="8405514" y="2426446"/>
                </a:lnTo>
                <a:lnTo>
                  <a:pt x="8290795" y="2223972"/>
                </a:lnTo>
                <a:lnTo>
                  <a:pt x="8171664" y="2021498"/>
                </a:lnTo>
                <a:lnTo>
                  <a:pt x="7889279" y="1643911"/>
                </a:lnTo>
                <a:lnTo>
                  <a:pt x="7571596" y="1277269"/>
                </a:lnTo>
                <a:lnTo>
                  <a:pt x="7218615" y="954406"/>
                </a:lnTo>
                <a:lnTo>
                  <a:pt x="6839160" y="664375"/>
                </a:lnTo>
                <a:lnTo>
                  <a:pt x="6428820" y="418123"/>
                </a:lnTo>
                <a:lnTo>
                  <a:pt x="6005242" y="18281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204E297-2C47-40A4-842B-FD18E4874900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89245B68-D7BE-4D62-BC2B-4D5729E56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82" y="2325648"/>
            <a:ext cx="3498667" cy="2456485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AD30D061-37A7-4261-B0A0-8ADD86394B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00638" y="838986"/>
            <a:ext cx="6292850" cy="524130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64169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Marcador de posición de imagen 34">
            <a:extLst>
              <a:ext uri="{FF2B5EF4-FFF2-40B4-BE49-F238E27FC236}">
                <a16:creationId xmlns:a16="http://schemas.microsoft.com/office/drawing/2014/main" id="{9B7E1CAD-48B4-45E8-AC71-7B4CEEB5AE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25492" y="0"/>
            <a:ext cx="9366509" cy="6843713"/>
          </a:xfrm>
          <a:custGeom>
            <a:avLst/>
            <a:gdLst>
              <a:gd name="connsiteX0" fmla="*/ 3149894 w 9366509"/>
              <a:gd name="connsiteY0" fmla="*/ 0 h 6843713"/>
              <a:gd name="connsiteX1" fmla="*/ 7207729 w 9366509"/>
              <a:gd name="connsiteY1" fmla="*/ 0 h 6843713"/>
              <a:gd name="connsiteX2" fmla="*/ 7728853 w 9366509"/>
              <a:gd name="connsiteY2" fmla="*/ 155329 h 6843713"/>
              <a:gd name="connsiteX3" fmla="*/ 8323783 w 9366509"/>
              <a:gd name="connsiteY3" fmla="*/ 374392 h 6843713"/>
              <a:gd name="connsiteX4" fmla="*/ 8907061 w 9366509"/>
              <a:gd name="connsiteY4" fmla="*/ 651838 h 6843713"/>
              <a:gd name="connsiteX5" fmla="*/ 9366509 w 9366509"/>
              <a:gd name="connsiteY5" fmla="*/ 893714 h 6843713"/>
              <a:gd name="connsiteX6" fmla="*/ 9366509 w 9366509"/>
              <a:gd name="connsiteY6" fmla="*/ 6843713 h 6843713"/>
              <a:gd name="connsiteX7" fmla="*/ 768249 w 9366509"/>
              <a:gd name="connsiteY7" fmla="*/ 6843713 h 6843713"/>
              <a:gd name="connsiteX8" fmla="*/ 607301 w 9366509"/>
              <a:gd name="connsiteY8" fmla="*/ 6560777 h 6843713"/>
              <a:gd name="connsiteX9" fmla="*/ 362142 w 9366509"/>
              <a:gd name="connsiteY9" fmla="*/ 6023419 h 6843713"/>
              <a:gd name="connsiteX10" fmla="*/ 179684 w 9366509"/>
              <a:gd name="connsiteY10" fmla="*/ 5425444 h 6843713"/>
              <a:gd name="connsiteX11" fmla="*/ 101216 w 9366509"/>
              <a:gd name="connsiteY11" fmla="*/ 5125898 h 6843713"/>
              <a:gd name="connsiteX12" fmla="*/ 56781 w 9366509"/>
              <a:gd name="connsiteY12" fmla="*/ 4824862 h 6843713"/>
              <a:gd name="connsiteX13" fmla="*/ 12346 w 9366509"/>
              <a:gd name="connsiteY13" fmla="*/ 4523826 h 6843713"/>
              <a:gd name="connsiteX14" fmla="*/ 0 w 9366509"/>
              <a:gd name="connsiteY14" fmla="*/ 4241811 h 6843713"/>
              <a:gd name="connsiteX15" fmla="*/ 4521 w 9366509"/>
              <a:gd name="connsiteY15" fmla="*/ 3955653 h 6843713"/>
              <a:gd name="connsiteX16" fmla="*/ 37551 w 9366509"/>
              <a:gd name="connsiteY16" fmla="*/ 3671651 h 6843713"/>
              <a:gd name="connsiteX17" fmla="*/ 74160 w 9366509"/>
              <a:gd name="connsiteY17" fmla="*/ 3404515 h 6843713"/>
              <a:gd name="connsiteX18" fmla="*/ 125842 w 9366509"/>
              <a:gd name="connsiteY18" fmla="*/ 3157143 h 6843713"/>
              <a:gd name="connsiteX19" fmla="*/ 277270 w 9366509"/>
              <a:gd name="connsiteY19" fmla="*/ 2656892 h 6843713"/>
              <a:gd name="connsiteX20" fmla="*/ 495711 w 9366509"/>
              <a:gd name="connsiteY20" fmla="*/ 2194559 h 6843713"/>
              <a:gd name="connsiteX21" fmla="*/ 760273 w 9366509"/>
              <a:gd name="connsiteY21" fmla="*/ 1747229 h 6843713"/>
              <a:gd name="connsiteX22" fmla="*/ 1075575 w 9366509"/>
              <a:gd name="connsiteY22" fmla="*/ 1355549 h 6843713"/>
              <a:gd name="connsiteX23" fmla="*/ 1423710 w 9366509"/>
              <a:gd name="connsiteY23" fmla="*/ 999879 h 6843713"/>
              <a:gd name="connsiteX24" fmla="*/ 1821693 w 9366509"/>
              <a:gd name="connsiteY24" fmla="*/ 679475 h 6843713"/>
              <a:gd name="connsiteX25" fmla="*/ 2252508 w 9366509"/>
              <a:gd name="connsiteY25" fmla="*/ 395080 h 6843713"/>
              <a:gd name="connsiteX26" fmla="*/ 2717049 w 9366509"/>
              <a:gd name="connsiteY26" fmla="*/ 167081 h 6843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366509" h="6843713">
                <a:moveTo>
                  <a:pt x="3149894" y="0"/>
                </a:moveTo>
                <a:lnTo>
                  <a:pt x="7207729" y="0"/>
                </a:lnTo>
                <a:lnTo>
                  <a:pt x="7728853" y="155329"/>
                </a:lnTo>
                <a:lnTo>
                  <a:pt x="8323783" y="374392"/>
                </a:lnTo>
                <a:lnTo>
                  <a:pt x="8907061" y="651838"/>
                </a:lnTo>
                <a:lnTo>
                  <a:pt x="9366509" y="893714"/>
                </a:lnTo>
                <a:lnTo>
                  <a:pt x="9366509" y="6843713"/>
                </a:lnTo>
                <a:lnTo>
                  <a:pt x="768249" y="6843713"/>
                </a:lnTo>
                <a:lnTo>
                  <a:pt x="607301" y="6560777"/>
                </a:lnTo>
                <a:lnTo>
                  <a:pt x="362142" y="6023419"/>
                </a:lnTo>
                <a:lnTo>
                  <a:pt x="179684" y="5425444"/>
                </a:lnTo>
                <a:lnTo>
                  <a:pt x="101216" y="5125898"/>
                </a:lnTo>
                <a:lnTo>
                  <a:pt x="56781" y="4824862"/>
                </a:lnTo>
                <a:lnTo>
                  <a:pt x="12346" y="4523826"/>
                </a:lnTo>
                <a:lnTo>
                  <a:pt x="0" y="4241811"/>
                </a:lnTo>
                <a:lnTo>
                  <a:pt x="4521" y="3955653"/>
                </a:lnTo>
                <a:lnTo>
                  <a:pt x="37551" y="3671651"/>
                </a:lnTo>
                <a:lnTo>
                  <a:pt x="74160" y="3404515"/>
                </a:lnTo>
                <a:lnTo>
                  <a:pt x="125842" y="3157143"/>
                </a:lnTo>
                <a:lnTo>
                  <a:pt x="277270" y="2656892"/>
                </a:lnTo>
                <a:lnTo>
                  <a:pt x="495711" y="2194559"/>
                </a:lnTo>
                <a:lnTo>
                  <a:pt x="760273" y="1747229"/>
                </a:lnTo>
                <a:lnTo>
                  <a:pt x="1075575" y="1355549"/>
                </a:lnTo>
                <a:lnTo>
                  <a:pt x="1423710" y="999879"/>
                </a:lnTo>
                <a:lnTo>
                  <a:pt x="1821693" y="679475"/>
                </a:lnTo>
                <a:lnTo>
                  <a:pt x="2252508" y="395080"/>
                </a:lnTo>
                <a:lnTo>
                  <a:pt x="2717049" y="1670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i="1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80" name="Grupo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orma libre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orma libre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orma libre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orma libre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orma libre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orma libre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orma libre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orma libre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orma libre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orma libre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orma libre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orma libre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orma libre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orma libre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orma libre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orma libre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orma libre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orma libre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orma libre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orma libre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orma libre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5324BC-EFF5-483B-A1C1-47338286B6BF}" type="datetime1">
              <a:rPr lang="es-ES" noProof="0" smtClean="0"/>
              <a:t>20/05/2020</a:t>
            </a:fld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A204E297-2C47-40A4-842B-FD18E4874900}" type="slidenum">
              <a:rPr lang="es-ES" noProof="0" smtClean="0"/>
              <a:t>‹Nº›</a:t>
            </a:fld>
            <a:endParaRPr lang="es-ES" noProof="0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903349DA-09EE-462C-94DB-80E15A5F4FAE}"/>
              </a:ext>
            </a:extLst>
          </p:cNvPr>
          <p:cNvGrpSpPr/>
          <p:nvPr userDrawn="1"/>
        </p:nvGrpSpPr>
        <p:grpSpPr>
          <a:xfrm>
            <a:off x="1" y="3663950"/>
            <a:ext cx="4537613" cy="3194050"/>
            <a:chOff x="1" y="3649663"/>
            <a:chExt cx="4537613" cy="3194050"/>
          </a:xfrm>
        </p:grpSpPr>
        <p:sp>
          <p:nvSpPr>
            <p:cNvPr id="16" name="Triángulo isósceles 15">
              <a:extLst>
                <a:ext uri="{FF2B5EF4-FFF2-40B4-BE49-F238E27FC236}">
                  <a16:creationId xmlns:a16="http://schemas.microsoft.com/office/drawing/2014/main" id="{E50B9CD5-BF82-4FA5-965C-3A2910331D2B}"/>
                </a:ext>
              </a:extLst>
            </p:cNvPr>
            <p:cNvSpPr/>
            <p:nvPr userDrawn="1"/>
          </p:nvSpPr>
          <p:spPr>
            <a:xfrm rot="1415293">
              <a:off x="1849954" y="3656856"/>
              <a:ext cx="1771649" cy="926028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C112C725-A112-4CA5-AF43-E92C44765DAD}"/>
                </a:ext>
              </a:extLst>
            </p:cNvPr>
            <p:cNvSpPr/>
            <p:nvPr userDrawn="1"/>
          </p:nvSpPr>
          <p:spPr>
            <a:xfrm>
              <a:off x="1" y="3649663"/>
              <a:ext cx="4537613" cy="3194050"/>
            </a:xfrm>
            <a:custGeom>
              <a:avLst/>
              <a:gdLst>
                <a:gd name="connsiteX0" fmla="*/ 1612831 w 4537613"/>
                <a:gd name="connsiteY0" fmla="*/ 0 h 3194050"/>
                <a:gd name="connsiteX1" fmla="*/ 1842601 w 4537613"/>
                <a:gd name="connsiteY1" fmla="*/ 4707 h 3194050"/>
                <a:gd name="connsiteX2" fmla="*/ 2072371 w 4537613"/>
                <a:gd name="connsiteY2" fmla="*/ 30596 h 3194050"/>
                <a:gd name="connsiteX3" fmla="*/ 2314109 w 4537613"/>
                <a:gd name="connsiteY3" fmla="*/ 68253 h 3194050"/>
                <a:gd name="connsiteX4" fmla="*/ 2551059 w 4537613"/>
                <a:gd name="connsiteY4" fmla="*/ 124738 h 3194050"/>
                <a:gd name="connsiteX5" fmla="*/ 2792797 w 4537613"/>
                <a:gd name="connsiteY5" fmla="*/ 192991 h 3194050"/>
                <a:gd name="connsiteX6" fmla="*/ 3029747 w 4537613"/>
                <a:gd name="connsiteY6" fmla="*/ 275365 h 3194050"/>
                <a:gd name="connsiteX7" fmla="*/ 3259517 w 4537613"/>
                <a:gd name="connsiteY7" fmla="*/ 376568 h 3194050"/>
                <a:gd name="connsiteX8" fmla="*/ 3482107 w 4537613"/>
                <a:gd name="connsiteY8" fmla="*/ 482477 h 3194050"/>
                <a:gd name="connsiteX9" fmla="*/ 3687942 w 4537613"/>
                <a:gd name="connsiteY9" fmla="*/ 607215 h 3194050"/>
                <a:gd name="connsiteX10" fmla="*/ 3879418 w 4537613"/>
                <a:gd name="connsiteY10" fmla="*/ 746074 h 3194050"/>
                <a:gd name="connsiteX11" fmla="*/ 4051745 w 4537613"/>
                <a:gd name="connsiteY11" fmla="*/ 903762 h 3194050"/>
                <a:gd name="connsiteX12" fmla="*/ 4204925 w 4537613"/>
                <a:gd name="connsiteY12" fmla="*/ 1066157 h 3194050"/>
                <a:gd name="connsiteX13" fmla="*/ 4269548 w 4537613"/>
                <a:gd name="connsiteY13" fmla="*/ 1153238 h 3194050"/>
                <a:gd name="connsiteX14" fmla="*/ 4331778 w 4537613"/>
                <a:gd name="connsiteY14" fmla="*/ 1240319 h 3194050"/>
                <a:gd name="connsiteX15" fmla="*/ 4384433 w 4537613"/>
                <a:gd name="connsiteY15" fmla="*/ 1334461 h 3194050"/>
                <a:gd name="connsiteX16" fmla="*/ 4427515 w 4537613"/>
                <a:gd name="connsiteY16" fmla="*/ 1435663 h 3194050"/>
                <a:gd name="connsiteX17" fmla="*/ 4465810 w 4537613"/>
                <a:gd name="connsiteY17" fmla="*/ 1536866 h 3194050"/>
                <a:gd name="connsiteX18" fmla="*/ 4499318 w 4537613"/>
                <a:gd name="connsiteY18" fmla="*/ 1635715 h 3194050"/>
                <a:gd name="connsiteX19" fmla="*/ 4523253 w 4537613"/>
                <a:gd name="connsiteY19" fmla="*/ 1743978 h 3194050"/>
                <a:gd name="connsiteX20" fmla="*/ 4537613 w 4537613"/>
                <a:gd name="connsiteY20" fmla="*/ 1849887 h 3194050"/>
                <a:gd name="connsiteX21" fmla="*/ 4530433 w 4537613"/>
                <a:gd name="connsiteY21" fmla="*/ 1962858 h 3194050"/>
                <a:gd name="connsiteX22" fmla="*/ 4518466 w 4537613"/>
                <a:gd name="connsiteY22" fmla="*/ 2068767 h 3194050"/>
                <a:gd name="connsiteX23" fmla="*/ 4499318 w 4537613"/>
                <a:gd name="connsiteY23" fmla="*/ 2162909 h 3194050"/>
                <a:gd name="connsiteX24" fmla="*/ 4465810 w 4537613"/>
                <a:gd name="connsiteY24" fmla="*/ 2264111 h 3194050"/>
                <a:gd name="connsiteX25" fmla="*/ 4427515 w 4537613"/>
                <a:gd name="connsiteY25" fmla="*/ 2351193 h 3194050"/>
                <a:gd name="connsiteX26" fmla="*/ 4384433 w 4537613"/>
                <a:gd name="connsiteY26" fmla="*/ 2433567 h 3194050"/>
                <a:gd name="connsiteX27" fmla="*/ 4331778 w 4537613"/>
                <a:gd name="connsiteY27" fmla="*/ 2513587 h 3194050"/>
                <a:gd name="connsiteX28" fmla="*/ 4274335 w 4537613"/>
                <a:gd name="connsiteY28" fmla="*/ 2588901 h 3194050"/>
                <a:gd name="connsiteX29" fmla="*/ 4140302 w 4537613"/>
                <a:gd name="connsiteY29" fmla="*/ 2720699 h 3194050"/>
                <a:gd name="connsiteX30" fmla="*/ 3979942 w 4537613"/>
                <a:gd name="connsiteY30" fmla="*/ 2840730 h 3194050"/>
                <a:gd name="connsiteX31" fmla="*/ 3807614 w 4537613"/>
                <a:gd name="connsiteY31" fmla="*/ 2941933 h 3194050"/>
                <a:gd name="connsiteX32" fmla="*/ 3623320 w 4537613"/>
                <a:gd name="connsiteY32" fmla="*/ 3029014 h 3194050"/>
                <a:gd name="connsiteX33" fmla="*/ 3424664 w 4537613"/>
                <a:gd name="connsiteY33" fmla="*/ 3097267 h 3194050"/>
                <a:gd name="connsiteX34" fmla="*/ 3221222 w 4537613"/>
                <a:gd name="connsiteY34" fmla="*/ 3160812 h 3194050"/>
                <a:gd name="connsiteX35" fmla="*/ 3070007 w 4537613"/>
                <a:gd name="connsiteY35" fmla="*/ 3194050 h 3194050"/>
                <a:gd name="connsiteX36" fmla="*/ 1273362 w 4537613"/>
                <a:gd name="connsiteY36" fmla="*/ 3194050 h 3194050"/>
                <a:gd name="connsiteX37" fmla="*/ 1215520 w 4537613"/>
                <a:gd name="connsiteY37" fmla="*/ 3179641 h 3194050"/>
                <a:gd name="connsiteX38" fmla="*/ 1031226 w 4537613"/>
                <a:gd name="connsiteY38" fmla="*/ 3123156 h 3194050"/>
                <a:gd name="connsiteX39" fmla="*/ 844537 w 4537613"/>
                <a:gd name="connsiteY39" fmla="*/ 3054903 h 3194050"/>
                <a:gd name="connsiteX40" fmla="*/ 667423 w 4537613"/>
                <a:gd name="connsiteY40" fmla="*/ 2979589 h 3194050"/>
                <a:gd name="connsiteX41" fmla="*/ 495095 w 4537613"/>
                <a:gd name="connsiteY41" fmla="*/ 2885448 h 3194050"/>
                <a:gd name="connsiteX42" fmla="*/ 327554 w 4537613"/>
                <a:gd name="connsiteY42" fmla="*/ 2777184 h 3194050"/>
                <a:gd name="connsiteX43" fmla="*/ 174374 w 4537613"/>
                <a:gd name="connsiteY43" fmla="*/ 2659507 h 3194050"/>
                <a:gd name="connsiteX44" fmla="*/ 33161 w 4537613"/>
                <a:gd name="connsiteY44" fmla="*/ 2527709 h 3194050"/>
                <a:gd name="connsiteX45" fmla="*/ 0 w 4537613"/>
                <a:gd name="connsiteY45" fmla="*/ 2488332 h 3194050"/>
                <a:gd name="connsiteX46" fmla="*/ 0 w 4537613"/>
                <a:gd name="connsiteY46" fmla="*/ 575618 h 3194050"/>
                <a:gd name="connsiteX47" fmla="*/ 85817 w 4537613"/>
                <a:gd name="connsiteY47" fmla="*/ 494245 h 3194050"/>
                <a:gd name="connsiteX48" fmla="*/ 231817 w 4537613"/>
                <a:gd name="connsiteY48" fmla="*/ 381275 h 3194050"/>
                <a:gd name="connsiteX49" fmla="*/ 399358 w 4537613"/>
                <a:gd name="connsiteY49" fmla="*/ 282426 h 3194050"/>
                <a:gd name="connsiteX50" fmla="*/ 576472 w 4537613"/>
                <a:gd name="connsiteY50" fmla="*/ 192991 h 3194050"/>
                <a:gd name="connsiteX51" fmla="*/ 767947 w 4537613"/>
                <a:gd name="connsiteY51" fmla="*/ 124738 h 3194050"/>
                <a:gd name="connsiteX52" fmla="*/ 973783 w 4537613"/>
                <a:gd name="connsiteY52" fmla="*/ 68253 h 3194050"/>
                <a:gd name="connsiteX53" fmla="*/ 1177225 w 4537613"/>
                <a:gd name="connsiteY53" fmla="*/ 23536 h 3194050"/>
                <a:gd name="connsiteX54" fmla="*/ 1395028 w 4537613"/>
                <a:gd name="connsiteY54" fmla="*/ 4707 h 319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537613" h="3194050">
                  <a:moveTo>
                    <a:pt x="1612831" y="0"/>
                  </a:moveTo>
                  <a:lnTo>
                    <a:pt x="1842601" y="4707"/>
                  </a:lnTo>
                  <a:lnTo>
                    <a:pt x="2072371" y="30596"/>
                  </a:lnTo>
                  <a:lnTo>
                    <a:pt x="2314109" y="68253"/>
                  </a:lnTo>
                  <a:lnTo>
                    <a:pt x="2551059" y="124738"/>
                  </a:lnTo>
                  <a:lnTo>
                    <a:pt x="2792797" y="192991"/>
                  </a:lnTo>
                  <a:lnTo>
                    <a:pt x="3029747" y="275365"/>
                  </a:lnTo>
                  <a:lnTo>
                    <a:pt x="3259517" y="376568"/>
                  </a:lnTo>
                  <a:lnTo>
                    <a:pt x="3482107" y="482477"/>
                  </a:lnTo>
                  <a:lnTo>
                    <a:pt x="3687942" y="607215"/>
                  </a:lnTo>
                  <a:lnTo>
                    <a:pt x="3879418" y="746074"/>
                  </a:lnTo>
                  <a:lnTo>
                    <a:pt x="4051745" y="903762"/>
                  </a:lnTo>
                  <a:lnTo>
                    <a:pt x="4204925" y="1066157"/>
                  </a:lnTo>
                  <a:lnTo>
                    <a:pt x="4269548" y="1153238"/>
                  </a:lnTo>
                  <a:lnTo>
                    <a:pt x="4331778" y="1240319"/>
                  </a:lnTo>
                  <a:lnTo>
                    <a:pt x="4384433" y="1334461"/>
                  </a:lnTo>
                  <a:lnTo>
                    <a:pt x="4427515" y="1435663"/>
                  </a:lnTo>
                  <a:lnTo>
                    <a:pt x="4465810" y="1536866"/>
                  </a:lnTo>
                  <a:lnTo>
                    <a:pt x="4499318" y="1635715"/>
                  </a:lnTo>
                  <a:lnTo>
                    <a:pt x="4523253" y="1743978"/>
                  </a:lnTo>
                  <a:lnTo>
                    <a:pt x="4537613" y="1849887"/>
                  </a:lnTo>
                  <a:lnTo>
                    <a:pt x="4530433" y="1962858"/>
                  </a:lnTo>
                  <a:lnTo>
                    <a:pt x="4518466" y="2068767"/>
                  </a:lnTo>
                  <a:lnTo>
                    <a:pt x="4499318" y="2162909"/>
                  </a:lnTo>
                  <a:lnTo>
                    <a:pt x="4465810" y="2264111"/>
                  </a:lnTo>
                  <a:lnTo>
                    <a:pt x="4427515" y="2351193"/>
                  </a:lnTo>
                  <a:lnTo>
                    <a:pt x="4384433" y="2433567"/>
                  </a:lnTo>
                  <a:lnTo>
                    <a:pt x="4331778" y="2513587"/>
                  </a:lnTo>
                  <a:lnTo>
                    <a:pt x="4274335" y="2588901"/>
                  </a:lnTo>
                  <a:lnTo>
                    <a:pt x="4140302" y="2720699"/>
                  </a:lnTo>
                  <a:lnTo>
                    <a:pt x="3979942" y="2840730"/>
                  </a:lnTo>
                  <a:lnTo>
                    <a:pt x="3807614" y="2941933"/>
                  </a:lnTo>
                  <a:lnTo>
                    <a:pt x="3623320" y="3029014"/>
                  </a:lnTo>
                  <a:lnTo>
                    <a:pt x="3424664" y="3097267"/>
                  </a:lnTo>
                  <a:lnTo>
                    <a:pt x="3221222" y="3160812"/>
                  </a:lnTo>
                  <a:lnTo>
                    <a:pt x="3070007" y="3194050"/>
                  </a:lnTo>
                  <a:lnTo>
                    <a:pt x="1273362" y="3194050"/>
                  </a:lnTo>
                  <a:lnTo>
                    <a:pt x="1215520" y="3179641"/>
                  </a:lnTo>
                  <a:lnTo>
                    <a:pt x="1031226" y="3123156"/>
                  </a:lnTo>
                  <a:lnTo>
                    <a:pt x="844537" y="3054903"/>
                  </a:lnTo>
                  <a:lnTo>
                    <a:pt x="667423" y="2979589"/>
                  </a:lnTo>
                  <a:lnTo>
                    <a:pt x="495095" y="2885448"/>
                  </a:lnTo>
                  <a:lnTo>
                    <a:pt x="327554" y="2777184"/>
                  </a:lnTo>
                  <a:lnTo>
                    <a:pt x="174374" y="2659507"/>
                  </a:lnTo>
                  <a:lnTo>
                    <a:pt x="33161" y="2527709"/>
                  </a:lnTo>
                  <a:lnTo>
                    <a:pt x="0" y="2488332"/>
                  </a:lnTo>
                  <a:lnTo>
                    <a:pt x="0" y="575618"/>
                  </a:lnTo>
                  <a:lnTo>
                    <a:pt x="85817" y="494245"/>
                  </a:lnTo>
                  <a:lnTo>
                    <a:pt x="231817" y="381275"/>
                  </a:lnTo>
                  <a:lnTo>
                    <a:pt x="399358" y="282426"/>
                  </a:lnTo>
                  <a:lnTo>
                    <a:pt x="576472" y="192991"/>
                  </a:lnTo>
                  <a:lnTo>
                    <a:pt x="767947" y="124738"/>
                  </a:lnTo>
                  <a:lnTo>
                    <a:pt x="973783" y="68253"/>
                  </a:lnTo>
                  <a:lnTo>
                    <a:pt x="1177225" y="23536"/>
                  </a:lnTo>
                  <a:lnTo>
                    <a:pt x="1395028" y="470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2" name="Título 1"/>
          <p:cNvSpPr>
            <a:spLocks noGrp="1"/>
          </p:cNvSpPr>
          <p:nvPr userDrawn="1">
            <p:ph type="title"/>
          </p:nvPr>
        </p:nvSpPr>
        <p:spPr>
          <a:xfrm>
            <a:off x="298206" y="4119869"/>
            <a:ext cx="3112552" cy="245644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9796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de col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upo 79"/>
          <p:cNvGrpSpPr/>
          <p:nvPr/>
        </p:nvGrpSpPr>
        <p:grpSpPr>
          <a:xfrm flipH="1">
            <a:off x="38100" y="0"/>
            <a:ext cx="12584114" cy="6853238"/>
            <a:chOff x="-417513" y="0"/>
            <a:chExt cx="12584114" cy="6853238"/>
          </a:xfrm>
        </p:grpSpPr>
        <p:sp>
          <p:nvSpPr>
            <p:cNvPr id="81" name="Forma libre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orma libre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orma libre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orma libre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orma libre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orma libre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orma libre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orma libre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orma libre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orma libre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orma libre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orma libre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orma libre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orma libre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orma libre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orma libre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orma libre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orma libre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orma libre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orma libre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orma libre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" name="Marcador de número de diapositiva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A204E297-2C47-40A4-842B-FD18E4874900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6" name="Triángulo isósceles 15">
            <a:extLst>
              <a:ext uri="{FF2B5EF4-FFF2-40B4-BE49-F238E27FC236}">
                <a16:creationId xmlns:a16="http://schemas.microsoft.com/office/drawing/2014/main" id="{E50B9CD5-BF82-4FA5-965C-3A2910331D2B}"/>
              </a:ext>
            </a:extLst>
          </p:cNvPr>
          <p:cNvSpPr/>
          <p:nvPr userDrawn="1"/>
        </p:nvSpPr>
        <p:spPr>
          <a:xfrm rot="16786340" flipV="1">
            <a:off x="2543487" y="816217"/>
            <a:ext cx="1335707" cy="69816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C112C725-A112-4CA5-AF43-E92C44765DAD}"/>
              </a:ext>
            </a:extLst>
          </p:cNvPr>
          <p:cNvSpPr/>
          <p:nvPr userDrawn="1"/>
        </p:nvSpPr>
        <p:spPr>
          <a:xfrm flipV="1">
            <a:off x="1" y="0"/>
            <a:ext cx="3421063" cy="2408104"/>
          </a:xfrm>
          <a:custGeom>
            <a:avLst/>
            <a:gdLst>
              <a:gd name="connsiteX0" fmla="*/ 1612831 w 4537613"/>
              <a:gd name="connsiteY0" fmla="*/ 0 h 3194050"/>
              <a:gd name="connsiteX1" fmla="*/ 1842601 w 4537613"/>
              <a:gd name="connsiteY1" fmla="*/ 4707 h 3194050"/>
              <a:gd name="connsiteX2" fmla="*/ 2072371 w 4537613"/>
              <a:gd name="connsiteY2" fmla="*/ 30596 h 3194050"/>
              <a:gd name="connsiteX3" fmla="*/ 2314109 w 4537613"/>
              <a:gd name="connsiteY3" fmla="*/ 68253 h 3194050"/>
              <a:gd name="connsiteX4" fmla="*/ 2551059 w 4537613"/>
              <a:gd name="connsiteY4" fmla="*/ 124738 h 3194050"/>
              <a:gd name="connsiteX5" fmla="*/ 2792797 w 4537613"/>
              <a:gd name="connsiteY5" fmla="*/ 192991 h 3194050"/>
              <a:gd name="connsiteX6" fmla="*/ 3029747 w 4537613"/>
              <a:gd name="connsiteY6" fmla="*/ 275365 h 3194050"/>
              <a:gd name="connsiteX7" fmla="*/ 3259517 w 4537613"/>
              <a:gd name="connsiteY7" fmla="*/ 376568 h 3194050"/>
              <a:gd name="connsiteX8" fmla="*/ 3482107 w 4537613"/>
              <a:gd name="connsiteY8" fmla="*/ 482477 h 3194050"/>
              <a:gd name="connsiteX9" fmla="*/ 3687942 w 4537613"/>
              <a:gd name="connsiteY9" fmla="*/ 607215 h 3194050"/>
              <a:gd name="connsiteX10" fmla="*/ 3879418 w 4537613"/>
              <a:gd name="connsiteY10" fmla="*/ 746074 h 3194050"/>
              <a:gd name="connsiteX11" fmla="*/ 4051745 w 4537613"/>
              <a:gd name="connsiteY11" fmla="*/ 903762 h 3194050"/>
              <a:gd name="connsiteX12" fmla="*/ 4204925 w 4537613"/>
              <a:gd name="connsiteY12" fmla="*/ 1066157 h 3194050"/>
              <a:gd name="connsiteX13" fmla="*/ 4269548 w 4537613"/>
              <a:gd name="connsiteY13" fmla="*/ 1153238 h 3194050"/>
              <a:gd name="connsiteX14" fmla="*/ 4331778 w 4537613"/>
              <a:gd name="connsiteY14" fmla="*/ 1240319 h 3194050"/>
              <a:gd name="connsiteX15" fmla="*/ 4384433 w 4537613"/>
              <a:gd name="connsiteY15" fmla="*/ 1334461 h 3194050"/>
              <a:gd name="connsiteX16" fmla="*/ 4427515 w 4537613"/>
              <a:gd name="connsiteY16" fmla="*/ 1435663 h 3194050"/>
              <a:gd name="connsiteX17" fmla="*/ 4465810 w 4537613"/>
              <a:gd name="connsiteY17" fmla="*/ 1536866 h 3194050"/>
              <a:gd name="connsiteX18" fmla="*/ 4499318 w 4537613"/>
              <a:gd name="connsiteY18" fmla="*/ 1635715 h 3194050"/>
              <a:gd name="connsiteX19" fmla="*/ 4523253 w 4537613"/>
              <a:gd name="connsiteY19" fmla="*/ 1743978 h 3194050"/>
              <a:gd name="connsiteX20" fmla="*/ 4537613 w 4537613"/>
              <a:gd name="connsiteY20" fmla="*/ 1849887 h 3194050"/>
              <a:gd name="connsiteX21" fmla="*/ 4530433 w 4537613"/>
              <a:gd name="connsiteY21" fmla="*/ 1962858 h 3194050"/>
              <a:gd name="connsiteX22" fmla="*/ 4518466 w 4537613"/>
              <a:gd name="connsiteY22" fmla="*/ 2068767 h 3194050"/>
              <a:gd name="connsiteX23" fmla="*/ 4499318 w 4537613"/>
              <a:gd name="connsiteY23" fmla="*/ 2162909 h 3194050"/>
              <a:gd name="connsiteX24" fmla="*/ 4465810 w 4537613"/>
              <a:gd name="connsiteY24" fmla="*/ 2264111 h 3194050"/>
              <a:gd name="connsiteX25" fmla="*/ 4427515 w 4537613"/>
              <a:gd name="connsiteY25" fmla="*/ 2351193 h 3194050"/>
              <a:gd name="connsiteX26" fmla="*/ 4384433 w 4537613"/>
              <a:gd name="connsiteY26" fmla="*/ 2433567 h 3194050"/>
              <a:gd name="connsiteX27" fmla="*/ 4331778 w 4537613"/>
              <a:gd name="connsiteY27" fmla="*/ 2513587 h 3194050"/>
              <a:gd name="connsiteX28" fmla="*/ 4274335 w 4537613"/>
              <a:gd name="connsiteY28" fmla="*/ 2588901 h 3194050"/>
              <a:gd name="connsiteX29" fmla="*/ 4140302 w 4537613"/>
              <a:gd name="connsiteY29" fmla="*/ 2720699 h 3194050"/>
              <a:gd name="connsiteX30" fmla="*/ 3979942 w 4537613"/>
              <a:gd name="connsiteY30" fmla="*/ 2840730 h 3194050"/>
              <a:gd name="connsiteX31" fmla="*/ 3807614 w 4537613"/>
              <a:gd name="connsiteY31" fmla="*/ 2941933 h 3194050"/>
              <a:gd name="connsiteX32" fmla="*/ 3623320 w 4537613"/>
              <a:gd name="connsiteY32" fmla="*/ 3029014 h 3194050"/>
              <a:gd name="connsiteX33" fmla="*/ 3424664 w 4537613"/>
              <a:gd name="connsiteY33" fmla="*/ 3097267 h 3194050"/>
              <a:gd name="connsiteX34" fmla="*/ 3221222 w 4537613"/>
              <a:gd name="connsiteY34" fmla="*/ 3160812 h 3194050"/>
              <a:gd name="connsiteX35" fmla="*/ 3070007 w 4537613"/>
              <a:gd name="connsiteY35" fmla="*/ 3194050 h 3194050"/>
              <a:gd name="connsiteX36" fmla="*/ 1273362 w 4537613"/>
              <a:gd name="connsiteY36" fmla="*/ 3194050 h 3194050"/>
              <a:gd name="connsiteX37" fmla="*/ 1215520 w 4537613"/>
              <a:gd name="connsiteY37" fmla="*/ 3179641 h 3194050"/>
              <a:gd name="connsiteX38" fmla="*/ 1031226 w 4537613"/>
              <a:gd name="connsiteY38" fmla="*/ 3123156 h 3194050"/>
              <a:gd name="connsiteX39" fmla="*/ 844537 w 4537613"/>
              <a:gd name="connsiteY39" fmla="*/ 3054903 h 3194050"/>
              <a:gd name="connsiteX40" fmla="*/ 667423 w 4537613"/>
              <a:gd name="connsiteY40" fmla="*/ 2979589 h 3194050"/>
              <a:gd name="connsiteX41" fmla="*/ 495095 w 4537613"/>
              <a:gd name="connsiteY41" fmla="*/ 2885448 h 3194050"/>
              <a:gd name="connsiteX42" fmla="*/ 327554 w 4537613"/>
              <a:gd name="connsiteY42" fmla="*/ 2777184 h 3194050"/>
              <a:gd name="connsiteX43" fmla="*/ 174374 w 4537613"/>
              <a:gd name="connsiteY43" fmla="*/ 2659507 h 3194050"/>
              <a:gd name="connsiteX44" fmla="*/ 33161 w 4537613"/>
              <a:gd name="connsiteY44" fmla="*/ 2527709 h 3194050"/>
              <a:gd name="connsiteX45" fmla="*/ 0 w 4537613"/>
              <a:gd name="connsiteY45" fmla="*/ 2488332 h 3194050"/>
              <a:gd name="connsiteX46" fmla="*/ 0 w 4537613"/>
              <a:gd name="connsiteY46" fmla="*/ 575618 h 3194050"/>
              <a:gd name="connsiteX47" fmla="*/ 85817 w 4537613"/>
              <a:gd name="connsiteY47" fmla="*/ 494245 h 3194050"/>
              <a:gd name="connsiteX48" fmla="*/ 231817 w 4537613"/>
              <a:gd name="connsiteY48" fmla="*/ 381275 h 3194050"/>
              <a:gd name="connsiteX49" fmla="*/ 399358 w 4537613"/>
              <a:gd name="connsiteY49" fmla="*/ 282426 h 3194050"/>
              <a:gd name="connsiteX50" fmla="*/ 576472 w 4537613"/>
              <a:gd name="connsiteY50" fmla="*/ 192991 h 3194050"/>
              <a:gd name="connsiteX51" fmla="*/ 767947 w 4537613"/>
              <a:gd name="connsiteY51" fmla="*/ 124738 h 3194050"/>
              <a:gd name="connsiteX52" fmla="*/ 973783 w 4537613"/>
              <a:gd name="connsiteY52" fmla="*/ 68253 h 3194050"/>
              <a:gd name="connsiteX53" fmla="*/ 1177225 w 4537613"/>
              <a:gd name="connsiteY53" fmla="*/ 23536 h 3194050"/>
              <a:gd name="connsiteX54" fmla="*/ 1395028 w 4537613"/>
              <a:gd name="connsiteY54" fmla="*/ 4707 h 319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537613" h="3194050">
                <a:moveTo>
                  <a:pt x="1612831" y="0"/>
                </a:moveTo>
                <a:lnTo>
                  <a:pt x="1842601" y="4707"/>
                </a:lnTo>
                <a:lnTo>
                  <a:pt x="2072371" y="30596"/>
                </a:lnTo>
                <a:lnTo>
                  <a:pt x="2314109" y="68253"/>
                </a:lnTo>
                <a:lnTo>
                  <a:pt x="2551059" y="124738"/>
                </a:lnTo>
                <a:lnTo>
                  <a:pt x="2792797" y="192991"/>
                </a:lnTo>
                <a:lnTo>
                  <a:pt x="3029747" y="275365"/>
                </a:lnTo>
                <a:lnTo>
                  <a:pt x="3259517" y="376568"/>
                </a:lnTo>
                <a:lnTo>
                  <a:pt x="3482107" y="482477"/>
                </a:lnTo>
                <a:lnTo>
                  <a:pt x="3687942" y="607215"/>
                </a:lnTo>
                <a:lnTo>
                  <a:pt x="3879418" y="746074"/>
                </a:lnTo>
                <a:lnTo>
                  <a:pt x="4051745" y="903762"/>
                </a:lnTo>
                <a:lnTo>
                  <a:pt x="4204925" y="1066157"/>
                </a:lnTo>
                <a:lnTo>
                  <a:pt x="4269548" y="1153238"/>
                </a:lnTo>
                <a:lnTo>
                  <a:pt x="4331778" y="1240319"/>
                </a:lnTo>
                <a:lnTo>
                  <a:pt x="4384433" y="1334461"/>
                </a:lnTo>
                <a:lnTo>
                  <a:pt x="4427515" y="1435663"/>
                </a:lnTo>
                <a:lnTo>
                  <a:pt x="4465810" y="1536866"/>
                </a:lnTo>
                <a:lnTo>
                  <a:pt x="4499318" y="1635715"/>
                </a:lnTo>
                <a:lnTo>
                  <a:pt x="4523253" y="1743978"/>
                </a:lnTo>
                <a:lnTo>
                  <a:pt x="4537613" y="1849887"/>
                </a:lnTo>
                <a:lnTo>
                  <a:pt x="4530433" y="1962858"/>
                </a:lnTo>
                <a:lnTo>
                  <a:pt x="4518466" y="2068767"/>
                </a:lnTo>
                <a:lnTo>
                  <a:pt x="4499318" y="2162909"/>
                </a:lnTo>
                <a:lnTo>
                  <a:pt x="4465810" y="2264111"/>
                </a:lnTo>
                <a:lnTo>
                  <a:pt x="4427515" y="2351193"/>
                </a:lnTo>
                <a:lnTo>
                  <a:pt x="4384433" y="2433567"/>
                </a:lnTo>
                <a:lnTo>
                  <a:pt x="4331778" y="2513587"/>
                </a:lnTo>
                <a:lnTo>
                  <a:pt x="4274335" y="2588901"/>
                </a:lnTo>
                <a:lnTo>
                  <a:pt x="4140302" y="2720699"/>
                </a:lnTo>
                <a:lnTo>
                  <a:pt x="3979942" y="2840730"/>
                </a:lnTo>
                <a:lnTo>
                  <a:pt x="3807614" y="2941933"/>
                </a:lnTo>
                <a:lnTo>
                  <a:pt x="3623320" y="3029014"/>
                </a:lnTo>
                <a:lnTo>
                  <a:pt x="3424664" y="3097267"/>
                </a:lnTo>
                <a:lnTo>
                  <a:pt x="3221222" y="3160812"/>
                </a:lnTo>
                <a:lnTo>
                  <a:pt x="3070007" y="3194050"/>
                </a:lnTo>
                <a:lnTo>
                  <a:pt x="1273362" y="3194050"/>
                </a:lnTo>
                <a:lnTo>
                  <a:pt x="1215520" y="3179641"/>
                </a:lnTo>
                <a:lnTo>
                  <a:pt x="1031226" y="3123156"/>
                </a:lnTo>
                <a:lnTo>
                  <a:pt x="844537" y="3054903"/>
                </a:lnTo>
                <a:lnTo>
                  <a:pt x="667423" y="2979589"/>
                </a:lnTo>
                <a:lnTo>
                  <a:pt x="495095" y="2885448"/>
                </a:lnTo>
                <a:lnTo>
                  <a:pt x="327554" y="2777184"/>
                </a:lnTo>
                <a:lnTo>
                  <a:pt x="174374" y="2659507"/>
                </a:lnTo>
                <a:lnTo>
                  <a:pt x="33161" y="2527709"/>
                </a:lnTo>
                <a:lnTo>
                  <a:pt x="0" y="2488332"/>
                </a:lnTo>
                <a:lnTo>
                  <a:pt x="0" y="575618"/>
                </a:lnTo>
                <a:lnTo>
                  <a:pt x="85817" y="494245"/>
                </a:lnTo>
                <a:lnTo>
                  <a:pt x="231817" y="381275"/>
                </a:lnTo>
                <a:lnTo>
                  <a:pt x="399358" y="282426"/>
                </a:lnTo>
                <a:lnTo>
                  <a:pt x="576472" y="192991"/>
                </a:lnTo>
                <a:lnTo>
                  <a:pt x="767947" y="124738"/>
                </a:lnTo>
                <a:lnTo>
                  <a:pt x="973783" y="68253"/>
                </a:lnTo>
                <a:lnTo>
                  <a:pt x="1177225" y="23536"/>
                </a:lnTo>
                <a:lnTo>
                  <a:pt x="1395028" y="470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 userDrawn="1">
            <p:ph type="title"/>
          </p:nvPr>
        </p:nvSpPr>
        <p:spPr>
          <a:xfrm>
            <a:off x="30662" y="-10806"/>
            <a:ext cx="3112552" cy="245644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 userDrawn="1">
            <p:ph type="ftr" sz="quarter" idx="11"/>
          </p:nvPr>
        </p:nvSpPr>
        <p:spPr>
          <a:xfrm>
            <a:off x="800894" y="6227064"/>
            <a:ext cx="10588752" cy="320040"/>
          </a:xfrm>
        </p:spPr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E62201C3-EEF2-4D1D-B8AB-52AA59DD6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0894" y="3643500"/>
            <a:ext cx="3420000" cy="2382651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32" name="Marcador de posición de contenido 3">
            <a:extLst>
              <a:ext uri="{FF2B5EF4-FFF2-40B4-BE49-F238E27FC236}">
                <a16:creationId xmlns:a16="http://schemas.microsoft.com/office/drawing/2014/main" id="{33663903-41DD-413B-AB8C-9F42D238C61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87159" y="3643500"/>
            <a:ext cx="3420000" cy="2382651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33" name="Marcador de contenido 4">
            <a:extLst>
              <a:ext uri="{FF2B5EF4-FFF2-40B4-BE49-F238E27FC236}">
                <a16:creationId xmlns:a16="http://schemas.microsoft.com/office/drawing/2014/main" id="{82AAA3FA-E48E-4E4C-8D76-08BF173CE09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3424" y="3643500"/>
            <a:ext cx="3420000" cy="2382651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35" name="Encabezado de contenido 2">
            <a:extLst>
              <a:ext uri="{FF2B5EF4-FFF2-40B4-BE49-F238E27FC236}">
                <a16:creationId xmlns:a16="http://schemas.microsoft.com/office/drawing/2014/main" id="{89F404A6-871E-4316-91C4-E577D8E0320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00894" y="3021643"/>
            <a:ext cx="3420000" cy="460945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</a:lstStyle>
          <a:p>
            <a:pPr lvl="0" rtl="0"/>
            <a:r>
              <a:rPr lang="es-ES" noProof="0" dirty="0"/>
              <a:t>Encabezado</a:t>
            </a:r>
          </a:p>
        </p:txBody>
      </p:sp>
      <p:sp>
        <p:nvSpPr>
          <p:cNvPr id="36" name="Encabezado de contenido 3">
            <a:extLst>
              <a:ext uri="{FF2B5EF4-FFF2-40B4-BE49-F238E27FC236}">
                <a16:creationId xmlns:a16="http://schemas.microsoft.com/office/drawing/2014/main" id="{F37010D9-0206-4FA6-8EB0-4A74785D585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387159" y="3021643"/>
            <a:ext cx="3420000" cy="460945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</a:lstStyle>
          <a:p>
            <a:pPr lvl="0" rtl="0"/>
            <a:r>
              <a:rPr lang="es-ES" noProof="0" dirty="0"/>
              <a:t>Encabezado</a:t>
            </a:r>
          </a:p>
        </p:txBody>
      </p:sp>
      <p:sp>
        <p:nvSpPr>
          <p:cNvPr id="37" name="Encabezado de contenido 4">
            <a:extLst>
              <a:ext uri="{FF2B5EF4-FFF2-40B4-BE49-F238E27FC236}">
                <a16:creationId xmlns:a16="http://schemas.microsoft.com/office/drawing/2014/main" id="{5CBA984A-AB57-4AE4-896F-42CC2AAB8B5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7973424" y="3021643"/>
            <a:ext cx="3420000" cy="460945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</a:lstStyle>
          <a:p>
            <a:pPr lvl="0" rtl="0"/>
            <a:r>
              <a:rPr lang="es-ES" noProof="0" dirty="0"/>
              <a:t>Encabezado</a:t>
            </a:r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B7A8DADA-A3F9-464A-B9BA-25A365C1A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304027" y="2743200"/>
            <a:ext cx="0" cy="364490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00216F6A-AB47-4B4B-9DD2-361F771E6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7890293" y="2743200"/>
            <a:ext cx="0" cy="364490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39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de Col 3 con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upo 79"/>
          <p:cNvGrpSpPr/>
          <p:nvPr/>
        </p:nvGrpSpPr>
        <p:grpSpPr>
          <a:xfrm flipH="1">
            <a:off x="38100" y="0"/>
            <a:ext cx="12584114" cy="6853238"/>
            <a:chOff x="-417513" y="0"/>
            <a:chExt cx="12584114" cy="6853238"/>
          </a:xfrm>
        </p:grpSpPr>
        <p:sp>
          <p:nvSpPr>
            <p:cNvPr id="81" name="Forma libre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orma libre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orma libre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orma libre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orma libre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orma libre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orma libre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orma libre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orma libre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orma libre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orma libre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orma libre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orma libre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orma libre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orma libre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orma libre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orma libre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orma libre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orma libre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orma libre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orma libre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" name="Marcador de número de diapositiva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A204E297-2C47-40A4-842B-FD18E4874900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6" name="Triángulo isósceles 15">
            <a:extLst>
              <a:ext uri="{FF2B5EF4-FFF2-40B4-BE49-F238E27FC236}">
                <a16:creationId xmlns:a16="http://schemas.microsoft.com/office/drawing/2014/main" id="{E50B9CD5-BF82-4FA5-965C-3A2910331D2B}"/>
              </a:ext>
            </a:extLst>
          </p:cNvPr>
          <p:cNvSpPr/>
          <p:nvPr userDrawn="1"/>
        </p:nvSpPr>
        <p:spPr>
          <a:xfrm rot="16786340" flipV="1">
            <a:off x="2543487" y="816217"/>
            <a:ext cx="1335707" cy="69816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C112C725-A112-4CA5-AF43-E92C44765DAD}"/>
              </a:ext>
            </a:extLst>
          </p:cNvPr>
          <p:cNvSpPr/>
          <p:nvPr userDrawn="1"/>
        </p:nvSpPr>
        <p:spPr>
          <a:xfrm flipV="1">
            <a:off x="1" y="0"/>
            <a:ext cx="3421063" cy="2408104"/>
          </a:xfrm>
          <a:custGeom>
            <a:avLst/>
            <a:gdLst>
              <a:gd name="connsiteX0" fmla="*/ 1612831 w 4537613"/>
              <a:gd name="connsiteY0" fmla="*/ 0 h 3194050"/>
              <a:gd name="connsiteX1" fmla="*/ 1842601 w 4537613"/>
              <a:gd name="connsiteY1" fmla="*/ 4707 h 3194050"/>
              <a:gd name="connsiteX2" fmla="*/ 2072371 w 4537613"/>
              <a:gd name="connsiteY2" fmla="*/ 30596 h 3194050"/>
              <a:gd name="connsiteX3" fmla="*/ 2314109 w 4537613"/>
              <a:gd name="connsiteY3" fmla="*/ 68253 h 3194050"/>
              <a:gd name="connsiteX4" fmla="*/ 2551059 w 4537613"/>
              <a:gd name="connsiteY4" fmla="*/ 124738 h 3194050"/>
              <a:gd name="connsiteX5" fmla="*/ 2792797 w 4537613"/>
              <a:gd name="connsiteY5" fmla="*/ 192991 h 3194050"/>
              <a:gd name="connsiteX6" fmla="*/ 3029747 w 4537613"/>
              <a:gd name="connsiteY6" fmla="*/ 275365 h 3194050"/>
              <a:gd name="connsiteX7" fmla="*/ 3259517 w 4537613"/>
              <a:gd name="connsiteY7" fmla="*/ 376568 h 3194050"/>
              <a:gd name="connsiteX8" fmla="*/ 3482107 w 4537613"/>
              <a:gd name="connsiteY8" fmla="*/ 482477 h 3194050"/>
              <a:gd name="connsiteX9" fmla="*/ 3687942 w 4537613"/>
              <a:gd name="connsiteY9" fmla="*/ 607215 h 3194050"/>
              <a:gd name="connsiteX10" fmla="*/ 3879418 w 4537613"/>
              <a:gd name="connsiteY10" fmla="*/ 746074 h 3194050"/>
              <a:gd name="connsiteX11" fmla="*/ 4051745 w 4537613"/>
              <a:gd name="connsiteY11" fmla="*/ 903762 h 3194050"/>
              <a:gd name="connsiteX12" fmla="*/ 4204925 w 4537613"/>
              <a:gd name="connsiteY12" fmla="*/ 1066157 h 3194050"/>
              <a:gd name="connsiteX13" fmla="*/ 4269548 w 4537613"/>
              <a:gd name="connsiteY13" fmla="*/ 1153238 h 3194050"/>
              <a:gd name="connsiteX14" fmla="*/ 4331778 w 4537613"/>
              <a:gd name="connsiteY14" fmla="*/ 1240319 h 3194050"/>
              <a:gd name="connsiteX15" fmla="*/ 4384433 w 4537613"/>
              <a:gd name="connsiteY15" fmla="*/ 1334461 h 3194050"/>
              <a:gd name="connsiteX16" fmla="*/ 4427515 w 4537613"/>
              <a:gd name="connsiteY16" fmla="*/ 1435663 h 3194050"/>
              <a:gd name="connsiteX17" fmla="*/ 4465810 w 4537613"/>
              <a:gd name="connsiteY17" fmla="*/ 1536866 h 3194050"/>
              <a:gd name="connsiteX18" fmla="*/ 4499318 w 4537613"/>
              <a:gd name="connsiteY18" fmla="*/ 1635715 h 3194050"/>
              <a:gd name="connsiteX19" fmla="*/ 4523253 w 4537613"/>
              <a:gd name="connsiteY19" fmla="*/ 1743978 h 3194050"/>
              <a:gd name="connsiteX20" fmla="*/ 4537613 w 4537613"/>
              <a:gd name="connsiteY20" fmla="*/ 1849887 h 3194050"/>
              <a:gd name="connsiteX21" fmla="*/ 4530433 w 4537613"/>
              <a:gd name="connsiteY21" fmla="*/ 1962858 h 3194050"/>
              <a:gd name="connsiteX22" fmla="*/ 4518466 w 4537613"/>
              <a:gd name="connsiteY22" fmla="*/ 2068767 h 3194050"/>
              <a:gd name="connsiteX23" fmla="*/ 4499318 w 4537613"/>
              <a:gd name="connsiteY23" fmla="*/ 2162909 h 3194050"/>
              <a:gd name="connsiteX24" fmla="*/ 4465810 w 4537613"/>
              <a:gd name="connsiteY24" fmla="*/ 2264111 h 3194050"/>
              <a:gd name="connsiteX25" fmla="*/ 4427515 w 4537613"/>
              <a:gd name="connsiteY25" fmla="*/ 2351193 h 3194050"/>
              <a:gd name="connsiteX26" fmla="*/ 4384433 w 4537613"/>
              <a:gd name="connsiteY26" fmla="*/ 2433567 h 3194050"/>
              <a:gd name="connsiteX27" fmla="*/ 4331778 w 4537613"/>
              <a:gd name="connsiteY27" fmla="*/ 2513587 h 3194050"/>
              <a:gd name="connsiteX28" fmla="*/ 4274335 w 4537613"/>
              <a:gd name="connsiteY28" fmla="*/ 2588901 h 3194050"/>
              <a:gd name="connsiteX29" fmla="*/ 4140302 w 4537613"/>
              <a:gd name="connsiteY29" fmla="*/ 2720699 h 3194050"/>
              <a:gd name="connsiteX30" fmla="*/ 3979942 w 4537613"/>
              <a:gd name="connsiteY30" fmla="*/ 2840730 h 3194050"/>
              <a:gd name="connsiteX31" fmla="*/ 3807614 w 4537613"/>
              <a:gd name="connsiteY31" fmla="*/ 2941933 h 3194050"/>
              <a:gd name="connsiteX32" fmla="*/ 3623320 w 4537613"/>
              <a:gd name="connsiteY32" fmla="*/ 3029014 h 3194050"/>
              <a:gd name="connsiteX33" fmla="*/ 3424664 w 4537613"/>
              <a:gd name="connsiteY33" fmla="*/ 3097267 h 3194050"/>
              <a:gd name="connsiteX34" fmla="*/ 3221222 w 4537613"/>
              <a:gd name="connsiteY34" fmla="*/ 3160812 h 3194050"/>
              <a:gd name="connsiteX35" fmla="*/ 3070007 w 4537613"/>
              <a:gd name="connsiteY35" fmla="*/ 3194050 h 3194050"/>
              <a:gd name="connsiteX36" fmla="*/ 1273362 w 4537613"/>
              <a:gd name="connsiteY36" fmla="*/ 3194050 h 3194050"/>
              <a:gd name="connsiteX37" fmla="*/ 1215520 w 4537613"/>
              <a:gd name="connsiteY37" fmla="*/ 3179641 h 3194050"/>
              <a:gd name="connsiteX38" fmla="*/ 1031226 w 4537613"/>
              <a:gd name="connsiteY38" fmla="*/ 3123156 h 3194050"/>
              <a:gd name="connsiteX39" fmla="*/ 844537 w 4537613"/>
              <a:gd name="connsiteY39" fmla="*/ 3054903 h 3194050"/>
              <a:gd name="connsiteX40" fmla="*/ 667423 w 4537613"/>
              <a:gd name="connsiteY40" fmla="*/ 2979589 h 3194050"/>
              <a:gd name="connsiteX41" fmla="*/ 495095 w 4537613"/>
              <a:gd name="connsiteY41" fmla="*/ 2885448 h 3194050"/>
              <a:gd name="connsiteX42" fmla="*/ 327554 w 4537613"/>
              <a:gd name="connsiteY42" fmla="*/ 2777184 h 3194050"/>
              <a:gd name="connsiteX43" fmla="*/ 174374 w 4537613"/>
              <a:gd name="connsiteY43" fmla="*/ 2659507 h 3194050"/>
              <a:gd name="connsiteX44" fmla="*/ 33161 w 4537613"/>
              <a:gd name="connsiteY44" fmla="*/ 2527709 h 3194050"/>
              <a:gd name="connsiteX45" fmla="*/ 0 w 4537613"/>
              <a:gd name="connsiteY45" fmla="*/ 2488332 h 3194050"/>
              <a:gd name="connsiteX46" fmla="*/ 0 w 4537613"/>
              <a:gd name="connsiteY46" fmla="*/ 575618 h 3194050"/>
              <a:gd name="connsiteX47" fmla="*/ 85817 w 4537613"/>
              <a:gd name="connsiteY47" fmla="*/ 494245 h 3194050"/>
              <a:gd name="connsiteX48" fmla="*/ 231817 w 4537613"/>
              <a:gd name="connsiteY48" fmla="*/ 381275 h 3194050"/>
              <a:gd name="connsiteX49" fmla="*/ 399358 w 4537613"/>
              <a:gd name="connsiteY49" fmla="*/ 282426 h 3194050"/>
              <a:gd name="connsiteX50" fmla="*/ 576472 w 4537613"/>
              <a:gd name="connsiteY50" fmla="*/ 192991 h 3194050"/>
              <a:gd name="connsiteX51" fmla="*/ 767947 w 4537613"/>
              <a:gd name="connsiteY51" fmla="*/ 124738 h 3194050"/>
              <a:gd name="connsiteX52" fmla="*/ 973783 w 4537613"/>
              <a:gd name="connsiteY52" fmla="*/ 68253 h 3194050"/>
              <a:gd name="connsiteX53" fmla="*/ 1177225 w 4537613"/>
              <a:gd name="connsiteY53" fmla="*/ 23536 h 3194050"/>
              <a:gd name="connsiteX54" fmla="*/ 1395028 w 4537613"/>
              <a:gd name="connsiteY54" fmla="*/ 4707 h 319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537613" h="3194050">
                <a:moveTo>
                  <a:pt x="1612831" y="0"/>
                </a:moveTo>
                <a:lnTo>
                  <a:pt x="1842601" y="4707"/>
                </a:lnTo>
                <a:lnTo>
                  <a:pt x="2072371" y="30596"/>
                </a:lnTo>
                <a:lnTo>
                  <a:pt x="2314109" y="68253"/>
                </a:lnTo>
                <a:lnTo>
                  <a:pt x="2551059" y="124738"/>
                </a:lnTo>
                <a:lnTo>
                  <a:pt x="2792797" y="192991"/>
                </a:lnTo>
                <a:lnTo>
                  <a:pt x="3029747" y="275365"/>
                </a:lnTo>
                <a:lnTo>
                  <a:pt x="3259517" y="376568"/>
                </a:lnTo>
                <a:lnTo>
                  <a:pt x="3482107" y="482477"/>
                </a:lnTo>
                <a:lnTo>
                  <a:pt x="3687942" y="607215"/>
                </a:lnTo>
                <a:lnTo>
                  <a:pt x="3879418" y="746074"/>
                </a:lnTo>
                <a:lnTo>
                  <a:pt x="4051745" y="903762"/>
                </a:lnTo>
                <a:lnTo>
                  <a:pt x="4204925" y="1066157"/>
                </a:lnTo>
                <a:lnTo>
                  <a:pt x="4269548" y="1153238"/>
                </a:lnTo>
                <a:lnTo>
                  <a:pt x="4331778" y="1240319"/>
                </a:lnTo>
                <a:lnTo>
                  <a:pt x="4384433" y="1334461"/>
                </a:lnTo>
                <a:lnTo>
                  <a:pt x="4427515" y="1435663"/>
                </a:lnTo>
                <a:lnTo>
                  <a:pt x="4465810" y="1536866"/>
                </a:lnTo>
                <a:lnTo>
                  <a:pt x="4499318" y="1635715"/>
                </a:lnTo>
                <a:lnTo>
                  <a:pt x="4523253" y="1743978"/>
                </a:lnTo>
                <a:lnTo>
                  <a:pt x="4537613" y="1849887"/>
                </a:lnTo>
                <a:lnTo>
                  <a:pt x="4530433" y="1962858"/>
                </a:lnTo>
                <a:lnTo>
                  <a:pt x="4518466" y="2068767"/>
                </a:lnTo>
                <a:lnTo>
                  <a:pt x="4499318" y="2162909"/>
                </a:lnTo>
                <a:lnTo>
                  <a:pt x="4465810" y="2264111"/>
                </a:lnTo>
                <a:lnTo>
                  <a:pt x="4427515" y="2351193"/>
                </a:lnTo>
                <a:lnTo>
                  <a:pt x="4384433" y="2433567"/>
                </a:lnTo>
                <a:lnTo>
                  <a:pt x="4331778" y="2513587"/>
                </a:lnTo>
                <a:lnTo>
                  <a:pt x="4274335" y="2588901"/>
                </a:lnTo>
                <a:lnTo>
                  <a:pt x="4140302" y="2720699"/>
                </a:lnTo>
                <a:lnTo>
                  <a:pt x="3979942" y="2840730"/>
                </a:lnTo>
                <a:lnTo>
                  <a:pt x="3807614" y="2941933"/>
                </a:lnTo>
                <a:lnTo>
                  <a:pt x="3623320" y="3029014"/>
                </a:lnTo>
                <a:lnTo>
                  <a:pt x="3424664" y="3097267"/>
                </a:lnTo>
                <a:lnTo>
                  <a:pt x="3221222" y="3160812"/>
                </a:lnTo>
                <a:lnTo>
                  <a:pt x="3070007" y="3194050"/>
                </a:lnTo>
                <a:lnTo>
                  <a:pt x="1273362" y="3194050"/>
                </a:lnTo>
                <a:lnTo>
                  <a:pt x="1215520" y="3179641"/>
                </a:lnTo>
                <a:lnTo>
                  <a:pt x="1031226" y="3123156"/>
                </a:lnTo>
                <a:lnTo>
                  <a:pt x="844537" y="3054903"/>
                </a:lnTo>
                <a:lnTo>
                  <a:pt x="667423" y="2979589"/>
                </a:lnTo>
                <a:lnTo>
                  <a:pt x="495095" y="2885448"/>
                </a:lnTo>
                <a:lnTo>
                  <a:pt x="327554" y="2777184"/>
                </a:lnTo>
                <a:lnTo>
                  <a:pt x="174374" y="2659507"/>
                </a:lnTo>
                <a:lnTo>
                  <a:pt x="33161" y="2527709"/>
                </a:lnTo>
                <a:lnTo>
                  <a:pt x="0" y="2488332"/>
                </a:lnTo>
                <a:lnTo>
                  <a:pt x="0" y="575618"/>
                </a:lnTo>
                <a:lnTo>
                  <a:pt x="85817" y="494245"/>
                </a:lnTo>
                <a:lnTo>
                  <a:pt x="231817" y="381275"/>
                </a:lnTo>
                <a:lnTo>
                  <a:pt x="399358" y="282426"/>
                </a:lnTo>
                <a:lnTo>
                  <a:pt x="576472" y="192991"/>
                </a:lnTo>
                <a:lnTo>
                  <a:pt x="767947" y="124738"/>
                </a:lnTo>
                <a:lnTo>
                  <a:pt x="973783" y="68253"/>
                </a:lnTo>
                <a:lnTo>
                  <a:pt x="1177225" y="23536"/>
                </a:lnTo>
                <a:lnTo>
                  <a:pt x="1395028" y="470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 userDrawn="1">
            <p:ph type="title"/>
          </p:nvPr>
        </p:nvSpPr>
        <p:spPr>
          <a:xfrm>
            <a:off x="30662" y="-10806"/>
            <a:ext cx="3112552" cy="245644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 userDrawn="1">
            <p:ph type="ftr" sz="quarter" idx="11"/>
          </p:nvPr>
        </p:nvSpPr>
        <p:spPr>
          <a:xfrm>
            <a:off x="800894" y="6227064"/>
            <a:ext cx="10588752" cy="320040"/>
          </a:xfrm>
        </p:spPr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E62201C3-EEF2-4D1D-B8AB-52AA59DD6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0894" y="4768915"/>
            <a:ext cx="3420000" cy="1052827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</p:txBody>
      </p:sp>
      <p:sp>
        <p:nvSpPr>
          <p:cNvPr id="32" name="Marcador de contenido 3">
            <a:extLst>
              <a:ext uri="{FF2B5EF4-FFF2-40B4-BE49-F238E27FC236}">
                <a16:creationId xmlns:a16="http://schemas.microsoft.com/office/drawing/2014/main" id="{33663903-41DD-413B-AB8C-9F42D238C61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87159" y="4768915"/>
            <a:ext cx="3420000" cy="1052827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</p:txBody>
      </p:sp>
      <p:sp>
        <p:nvSpPr>
          <p:cNvPr id="33" name="Marcador de contenido 4">
            <a:extLst>
              <a:ext uri="{FF2B5EF4-FFF2-40B4-BE49-F238E27FC236}">
                <a16:creationId xmlns:a16="http://schemas.microsoft.com/office/drawing/2014/main" id="{82AAA3FA-E48E-4E4C-8D76-08BF173CE09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3424" y="4768915"/>
            <a:ext cx="3420000" cy="1052827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</p:txBody>
      </p:sp>
      <p:sp>
        <p:nvSpPr>
          <p:cNvPr id="35" name="Encabezado de contenido 2">
            <a:extLst>
              <a:ext uri="{FF2B5EF4-FFF2-40B4-BE49-F238E27FC236}">
                <a16:creationId xmlns:a16="http://schemas.microsoft.com/office/drawing/2014/main" id="{89F404A6-871E-4316-91C4-E577D8E0320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00894" y="4147058"/>
            <a:ext cx="3420000" cy="460945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latin typeface="+mj-lt"/>
              </a:defRPr>
            </a:lvl1pPr>
          </a:lstStyle>
          <a:p>
            <a:pPr lvl="0" rtl="0"/>
            <a:r>
              <a:rPr lang="es-ES" noProof="0" dirty="0"/>
              <a:t>Encabezado</a:t>
            </a:r>
          </a:p>
        </p:txBody>
      </p:sp>
      <p:sp>
        <p:nvSpPr>
          <p:cNvPr id="36" name="Encabezado de contenido 3">
            <a:extLst>
              <a:ext uri="{FF2B5EF4-FFF2-40B4-BE49-F238E27FC236}">
                <a16:creationId xmlns:a16="http://schemas.microsoft.com/office/drawing/2014/main" id="{F37010D9-0206-4FA6-8EB0-4A74785D585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387159" y="4147058"/>
            <a:ext cx="3420000" cy="460945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latin typeface="+mj-lt"/>
              </a:defRPr>
            </a:lvl1pPr>
          </a:lstStyle>
          <a:p>
            <a:pPr lvl="0" rtl="0"/>
            <a:r>
              <a:rPr lang="es-ES" noProof="0" dirty="0"/>
              <a:t>Encabezado</a:t>
            </a:r>
          </a:p>
        </p:txBody>
      </p:sp>
      <p:sp>
        <p:nvSpPr>
          <p:cNvPr id="37" name="Encabezado de contenido 4">
            <a:extLst>
              <a:ext uri="{FF2B5EF4-FFF2-40B4-BE49-F238E27FC236}">
                <a16:creationId xmlns:a16="http://schemas.microsoft.com/office/drawing/2014/main" id="{5CBA984A-AB57-4AE4-896F-42CC2AAB8B5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7973424" y="4147058"/>
            <a:ext cx="3420000" cy="460945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latin typeface="+mj-lt"/>
              </a:defRPr>
            </a:lvl1pPr>
          </a:lstStyle>
          <a:p>
            <a:pPr lvl="0" rtl="0"/>
            <a:r>
              <a:rPr lang="es-ES" noProof="0" dirty="0"/>
              <a:t>Encabezado</a:t>
            </a:r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0D4343E1-2980-4553-8C60-26A8B5828B9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0856" y="3125086"/>
            <a:ext cx="844171" cy="844171"/>
          </a:xfrm>
        </p:spPr>
        <p:txBody>
          <a:bodyPr rtlCol="0" anchor="ctr"/>
          <a:lstStyle>
            <a:lvl1pPr marL="0" indent="0" algn="ctr">
              <a:buNone/>
              <a:defRPr i="1"/>
            </a:lvl1pPr>
          </a:lstStyle>
          <a:p>
            <a:pPr rtl="0"/>
            <a:r>
              <a:rPr lang="es-ES" noProof="0" dirty="0"/>
              <a:t>Inserte icono o imagen</a:t>
            </a:r>
          </a:p>
        </p:txBody>
      </p:sp>
      <p:sp>
        <p:nvSpPr>
          <p:cNvPr id="38" name="Marcador de posición de imagen 3">
            <a:extLst>
              <a:ext uri="{FF2B5EF4-FFF2-40B4-BE49-F238E27FC236}">
                <a16:creationId xmlns:a16="http://schemas.microsoft.com/office/drawing/2014/main" id="{846F92BA-F8BE-4831-B110-5971C889D4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86327" y="3125086"/>
            <a:ext cx="844171" cy="844171"/>
          </a:xfrm>
        </p:spPr>
        <p:txBody>
          <a:bodyPr rtlCol="0" anchor="ctr"/>
          <a:lstStyle>
            <a:lvl1pPr marL="0" indent="0" algn="ctr">
              <a:buNone/>
              <a:defRPr i="1"/>
            </a:lvl1pPr>
          </a:lstStyle>
          <a:p>
            <a:pPr rtl="0"/>
            <a:r>
              <a:rPr lang="es-ES" noProof="0" dirty="0"/>
              <a:t>Inserte icono o imagen</a:t>
            </a:r>
          </a:p>
        </p:txBody>
      </p:sp>
      <p:sp>
        <p:nvSpPr>
          <p:cNvPr id="39" name="Marcador de posición de imagen 3">
            <a:extLst>
              <a:ext uri="{FF2B5EF4-FFF2-40B4-BE49-F238E27FC236}">
                <a16:creationId xmlns:a16="http://schemas.microsoft.com/office/drawing/2014/main" id="{AE359D84-4C76-4CD0-B624-6DF850A10C4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55931" y="3125086"/>
            <a:ext cx="844171" cy="844171"/>
          </a:xfrm>
        </p:spPr>
        <p:txBody>
          <a:bodyPr rtlCol="0" anchor="ctr"/>
          <a:lstStyle>
            <a:lvl1pPr marL="0" indent="0" algn="ctr">
              <a:buNone/>
              <a:defRPr i="1"/>
            </a:lvl1pPr>
          </a:lstStyle>
          <a:p>
            <a:pPr rtl="0"/>
            <a:r>
              <a:rPr lang="es-ES" noProof="0" dirty="0"/>
              <a:t>Inserte icono o imagen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4E4E82A4-1189-4AC3-95D5-D2435A6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304027" y="2743200"/>
            <a:ext cx="0" cy="364490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65703E44-581C-4B41-9496-94E20343D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7890293" y="2743200"/>
            <a:ext cx="0" cy="364490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557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de Col 3 con núme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upo 79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82" name="Forma libre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orma libre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orma libre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orma libre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orma libre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orma libre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orma libre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orma libre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orma libre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orma libre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orma libre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orma libre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orma libre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orma libre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orma libre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6D1B9F-D1B6-4553-B071-23CDEF920D7F}" type="datetime1">
              <a:rPr lang="es-ES" noProof="0" smtClean="0"/>
              <a:t>20/05/2020</a:t>
            </a:fld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A204E297-2C47-40A4-842B-FD18E4874900}" type="slidenum">
              <a:rPr lang="es-ES" noProof="0" smtClean="0"/>
              <a:t>‹Nº›</a:t>
            </a:fld>
            <a:endParaRPr lang="es-ES" noProof="0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903349DA-09EE-462C-94DB-80E15A5F4FAE}"/>
              </a:ext>
            </a:extLst>
          </p:cNvPr>
          <p:cNvGrpSpPr/>
          <p:nvPr userDrawn="1"/>
        </p:nvGrpSpPr>
        <p:grpSpPr>
          <a:xfrm>
            <a:off x="0" y="4134156"/>
            <a:ext cx="3869619" cy="2723844"/>
            <a:chOff x="1" y="3649663"/>
            <a:chExt cx="4537613" cy="319405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6" name="Triángulo isósceles 15">
              <a:extLst>
                <a:ext uri="{FF2B5EF4-FFF2-40B4-BE49-F238E27FC236}">
                  <a16:creationId xmlns:a16="http://schemas.microsoft.com/office/drawing/2014/main" id="{E50B9CD5-BF82-4FA5-965C-3A2910331D2B}"/>
                </a:ext>
              </a:extLst>
            </p:cNvPr>
            <p:cNvSpPr/>
            <p:nvPr userDrawn="1"/>
          </p:nvSpPr>
          <p:spPr>
            <a:xfrm rot="1415293">
              <a:off x="1849954" y="3656856"/>
              <a:ext cx="1771648" cy="92602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C112C725-A112-4CA5-AF43-E92C44765DAD}"/>
                </a:ext>
              </a:extLst>
            </p:cNvPr>
            <p:cNvSpPr/>
            <p:nvPr userDrawn="1"/>
          </p:nvSpPr>
          <p:spPr>
            <a:xfrm>
              <a:off x="1" y="3649663"/>
              <a:ext cx="4537613" cy="3194050"/>
            </a:xfrm>
            <a:custGeom>
              <a:avLst/>
              <a:gdLst>
                <a:gd name="connsiteX0" fmla="*/ 1612831 w 4537613"/>
                <a:gd name="connsiteY0" fmla="*/ 0 h 3194050"/>
                <a:gd name="connsiteX1" fmla="*/ 1842601 w 4537613"/>
                <a:gd name="connsiteY1" fmla="*/ 4707 h 3194050"/>
                <a:gd name="connsiteX2" fmla="*/ 2072371 w 4537613"/>
                <a:gd name="connsiteY2" fmla="*/ 30596 h 3194050"/>
                <a:gd name="connsiteX3" fmla="*/ 2314109 w 4537613"/>
                <a:gd name="connsiteY3" fmla="*/ 68253 h 3194050"/>
                <a:gd name="connsiteX4" fmla="*/ 2551059 w 4537613"/>
                <a:gd name="connsiteY4" fmla="*/ 124738 h 3194050"/>
                <a:gd name="connsiteX5" fmla="*/ 2792797 w 4537613"/>
                <a:gd name="connsiteY5" fmla="*/ 192991 h 3194050"/>
                <a:gd name="connsiteX6" fmla="*/ 3029747 w 4537613"/>
                <a:gd name="connsiteY6" fmla="*/ 275365 h 3194050"/>
                <a:gd name="connsiteX7" fmla="*/ 3259517 w 4537613"/>
                <a:gd name="connsiteY7" fmla="*/ 376568 h 3194050"/>
                <a:gd name="connsiteX8" fmla="*/ 3482107 w 4537613"/>
                <a:gd name="connsiteY8" fmla="*/ 482477 h 3194050"/>
                <a:gd name="connsiteX9" fmla="*/ 3687942 w 4537613"/>
                <a:gd name="connsiteY9" fmla="*/ 607215 h 3194050"/>
                <a:gd name="connsiteX10" fmla="*/ 3879418 w 4537613"/>
                <a:gd name="connsiteY10" fmla="*/ 746074 h 3194050"/>
                <a:gd name="connsiteX11" fmla="*/ 4051745 w 4537613"/>
                <a:gd name="connsiteY11" fmla="*/ 903762 h 3194050"/>
                <a:gd name="connsiteX12" fmla="*/ 4204925 w 4537613"/>
                <a:gd name="connsiteY12" fmla="*/ 1066157 h 3194050"/>
                <a:gd name="connsiteX13" fmla="*/ 4269548 w 4537613"/>
                <a:gd name="connsiteY13" fmla="*/ 1153238 h 3194050"/>
                <a:gd name="connsiteX14" fmla="*/ 4331778 w 4537613"/>
                <a:gd name="connsiteY14" fmla="*/ 1240319 h 3194050"/>
                <a:gd name="connsiteX15" fmla="*/ 4384433 w 4537613"/>
                <a:gd name="connsiteY15" fmla="*/ 1334461 h 3194050"/>
                <a:gd name="connsiteX16" fmla="*/ 4427515 w 4537613"/>
                <a:gd name="connsiteY16" fmla="*/ 1435663 h 3194050"/>
                <a:gd name="connsiteX17" fmla="*/ 4465810 w 4537613"/>
                <a:gd name="connsiteY17" fmla="*/ 1536866 h 3194050"/>
                <a:gd name="connsiteX18" fmla="*/ 4499318 w 4537613"/>
                <a:gd name="connsiteY18" fmla="*/ 1635715 h 3194050"/>
                <a:gd name="connsiteX19" fmla="*/ 4523253 w 4537613"/>
                <a:gd name="connsiteY19" fmla="*/ 1743978 h 3194050"/>
                <a:gd name="connsiteX20" fmla="*/ 4537613 w 4537613"/>
                <a:gd name="connsiteY20" fmla="*/ 1849887 h 3194050"/>
                <a:gd name="connsiteX21" fmla="*/ 4530433 w 4537613"/>
                <a:gd name="connsiteY21" fmla="*/ 1962858 h 3194050"/>
                <a:gd name="connsiteX22" fmla="*/ 4518466 w 4537613"/>
                <a:gd name="connsiteY22" fmla="*/ 2068767 h 3194050"/>
                <a:gd name="connsiteX23" fmla="*/ 4499318 w 4537613"/>
                <a:gd name="connsiteY23" fmla="*/ 2162909 h 3194050"/>
                <a:gd name="connsiteX24" fmla="*/ 4465810 w 4537613"/>
                <a:gd name="connsiteY24" fmla="*/ 2264111 h 3194050"/>
                <a:gd name="connsiteX25" fmla="*/ 4427515 w 4537613"/>
                <a:gd name="connsiteY25" fmla="*/ 2351193 h 3194050"/>
                <a:gd name="connsiteX26" fmla="*/ 4384433 w 4537613"/>
                <a:gd name="connsiteY26" fmla="*/ 2433567 h 3194050"/>
                <a:gd name="connsiteX27" fmla="*/ 4331778 w 4537613"/>
                <a:gd name="connsiteY27" fmla="*/ 2513587 h 3194050"/>
                <a:gd name="connsiteX28" fmla="*/ 4274335 w 4537613"/>
                <a:gd name="connsiteY28" fmla="*/ 2588901 h 3194050"/>
                <a:gd name="connsiteX29" fmla="*/ 4140302 w 4537613"/>
                <a:gd name="connsiteY29" fmla="*/ 2720699 h 3194050"/>
                <a:gd name="connsiteX30" fmla="*/ 3979942 w 4537613"/>
                <a:gd name="connsiteY30" fmla="*/ 2840730 h 3194050"/>
                <a:gd name="connsiteX31" fmla="*/ 3807614 w 4537613"/>
                <a:gd name="connsiteY31" fmla="*/ 2941933 h 3194050"/>
                <a:gd name="connsiteX32" fmla="*/ 3623320 w 4537613"/>
                <a:gd name="connsiteY32" fmla="*/ 3029014 h 3194050"/>
                <a:gd name="connsiteX33" fmla="*/ 3424664 w 4537613"/>
                <a:gd name="connsiteY33" fmla="*/ 3097267 h 3194050"/>
                <a:gd name="connsiteX34" fmla="*/ 3221222 w 4537613"/>
                <a:gd name="connsiteY34" fmla="*/ 3160812 h 3194050"/>
                <a:gd name="connsiteX35" fmla="*/ 3070007 w 4537613"/>
                <a:gd name="connsiteY35" fmla="*/ 3194050 h 3194050"/>
                <a:gd name="connsiteX36" fmla="*/ 1273362 w 4537613"/>
                <a:gd name="connsiteY36" fmla="*/ 3194050 h 3194050"/>
                <a:gd name="connsiteX37" fmla="*/ 1215520 w 4537613"/>
                <a:gd name="connsiteY37" fmla="*/ 3179641 h 3194050"/>
                <a:gd name="connsiteX38" fmla="*/ 1031226 w 4537613"/>
                <a:gd name="connsiteY38" fmla="*/ 3123156 h 3194050"/>
                <a:gd name="connsiteX39" fmla="*/ 844537 w 4537613"/>
                <a:gd name="connsiteY39" fmla="*/ 3054903 h 3194050"/>
                <a:gd name="connsiteX40" fmla="*/ 667423 w 4537613"/>
                <a:gd name="connsiteY40" fmla="*/ 2979589 h 3194050"/>
                <a:gd name="connsiteX41" fmla="*/ 495095 w 4537613"/>
                <a:gd name="connsiteY41" fmla="*/ 2885448 h 3194050"/>
                <a:gd name="connsiteX42" fmla="*/ 327554 w 4537613"/>
                <a:gd name="connsiteY42" fmla="*/ 2777184 h 3194050"/>
                <a:gd name="connsiteX43" fmla="*/ 174374 w 4537613"/>
                <a:gd name="connsiteY43" fmla="*/ 2659507 h 3194050"/>
                <a:gd name="connsiteX44" fmla="*/ 33161 w 4537613"/>
                <a:gd name="connsiteY44" fmla="*/ 2527709 h 3194050"/>
                <a:gd name="connsiteX45" fmla="*/ 0 w 4537613"/>
                <a:gd name="connsiteY45" fmla="*/ 2488332 h 3194050"/>
                <a:gd name="connsiteX46" fmla="*/ 0 w 4537613"/>
                <a:gd name="connsiteY46" fmla="*/ 575618 h 3194050"/>
                <a:gd name="connsiteX47" fmla="*/ 85817 w 4537613"/>
                <a:gd name="connsiteY47" fmla="*/ 494245 h 3194050"/>
                <a:gd name="connsiteX48" fmla="*/ 231817 w 4537613"/>
                <a:gd name="connsiteY48" fmla="*/ 381275 h 3194050"/>
                <a:gd name="connsiteX49" fmla="*/ 399358 w 4537613"/>
                <a:gd name="connsiteY49" fmla="*/ 282426 h 3194050"/>
                <a:gd name="connsiteX50" fmla="*/ 576472 w 4537613"/>
                <a:gd name="connsiteY50" fmla="*/ 192991 h 3194050"/>
                <a:gd name="connsiteX51" fmla="*/ 767947 w 4537613"/>
                <a:gd name="connsiteY51" fmla="*/ 124738 h 3194050"/>
                <a:gd name="connsiteX52" fmla="*/ 973783 w 4537613"/>
                <a:gd name="connsiteY52" fmla="*/ 68253 h 3194050"/>
                <a:gd name="connsiteX53" fmla="*/ 1177225 w 4537613"/>
                <a:gd name="connsiteY53" fmla="*/ 23536 h 3194050"/>
                <a:gd name="connsiteX54" fmla="*/ 1395028 w 4537613"/>
                <a:gd name="connsiteY54" fmla="*/ 4707 h 319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537613" h="3194050">
                  <a:moveTo>
                    <a:pt x="1612831" y="0"/>
                  </a:moveTo>
                  <a:lnTo>
                    <a:pt x="1842601" y="4707"/>
                  </a:lnTo>
                  <a:lnTo>
                    <a:pt x="2072371" y="30596"/>
                  </a:lnTo>
                  <a:lnTo>
                    <a:pt x="2314109" y="68253"/>
                  </a:lnTo>
                  <a:lnTo>
                    <a:pt x="2551059" y="124738"/>
                  </a:lnTo>
                  <a:lnTo>
                    <a:pt x="2792797" y="192991"/>
                  </a:lnTo>
                  <a:lnTo>
                    <a:pt x="3029747" y="275365"/>
                  </a:lnTo>
                  <a:lnTo>
                    <a:pt x="3259517" y="376568"/>
                  </a:lnTo>
                  <a:lnTo>
                    <a:pt x="3482107" y="482477"/>
                  </a:lnTo>
                  <a:lnTo>
                    <a:pt x="3687942" y="607215"/>
                  </a:lnTo>
                  <a:lnTo>
                    <a:pt x="3879418" y="746074"/>
                  </a:lnTo>
                  <a:lnTo>
                    <a:pt x="4051745" y="903762"/>
                  </a:lnTo>
                  <a:lnTo>
                    <a:pt x="4204925" y="1066157"/>
                  </a:lnTo>
                  <a:lnTo>
                    <a:pt x="4269548" y="1153238"/>
                  </a:lnTo>
                  <a:lnTo>
                    <a:pt x="4331778" y="1240319"/>
                  </a:lnTo>
                  <a:lnTo>
                    <a:pt x="4384433" y="1334461"/>
                  </a:lnTo>
                  <a:lnTo>
                    <a:pt x="4427515" y="1435663"/>
                  </a:lnTo>
                  <a:lnTo>
                    <a:pt x="4465810" y="1536866"/>
                  </a:lnTo>
                  <a:lnTo>
                    <a:pt x="4499318" y="1635715"/>
                  </a:lnTo>
                  <a:lnTo>
                    <a:pt x="4523253" y="1743978"/>
                  </a:lnTo>
                  <a:lnTo>
                    <a:pt x="4537613" y="1849887"/>
                  </a:lnTo>
                  <a:lnTo>
                    <a:pt x="4530433" y="1962858"/>
                  </a:lnTo>
                  <a:lnTo>
                    <a:pt x="4518466" y="2068767"/>
                  </a:lnTo>
                  <a:lnTo>
                    <a:pt x="4499318" y="2162909"/>
                  </a:lnTo>
                  <a:lnTo>
                    <a:pt x="4465810" y="2264111"/>
                  </a:lnTo>
                  <a:lnTo>
                    <a:pt x="4427515" y="2351193"/>
                  </a:lnTo>
                  <a:lnTo>
                    <a:pt x="4384433" y="2433567"/>
                  </a:lnTo>
                  <a:lnTo>
                    <a:pt x="4331778" y="2513587"/>
                  </a:lnTo>
                  <a:lnTo>
                    <a:pt x="4274335" y="2588901"/>
                  </a:lnTo>
                  <a:lnTo>
                    <a:pt x="4140302" y="2720699"/>
                  </a:lnTo>
                  <a:lnTo>
                    <a:pt x="3979942" y="2840730"/>
                  </a:lnTo>
                  <a:lnTo>
                    <a:pt x="3807614" y="2941933"/>
                  </a:lnTo>
                  <a:lnTo>
                    <a:pt x="3623320" y="3029014"/>
                  </a:lnTo>
                  <a:lnTo>
                    <a:pt x="3424664" y="3097267"/>
                  </a:lnTo>
                  <a:lnTo>
                    <a:pt x="3221222" y="3160812"/>
                  </a:lnTo>
                  <a:lnTo>
                    <a:pt x="3070007" y="3194050"/>
                  </a:lnTo>
                  <a:lnTo>
                    <a:pt x="1273362" y="3194050"/>
                  </a:lnTo>
                  <a:lnTo>
                    <a:pt x="1215520" y="3179641"/>
                  </a:lnTo>
                  <a:lnTo>
                    <a:pt x="1031226" y="3123156"/>
                  </a:lnTo>
                  <a:lnTo>
                    <a:pt x="844537" y="3054903"/>
                  </a:lnTo>
                  <a:lnTo>
                    <a:pt x="667423" y="2979589"/>
                  </a:lnTo>
                  <a:lnTo>
                    <a:pt x="495095" y="2885448"/>
                  </a:lnTo>
                  <a:lnTo>
                    <a:pt x="327554" y="2777184"/>
                  </a:lnTo>
                  <a:lnTo>
                    <a:pt x="174374" y="2659507"/>
                  </a:lnTo>
                  <a:lnTo>
                    <a:pt x="33161" y="2527709"/>
                  </a:lnTo>
                  <a:lnTo>
                    <a:pt x="0" y="2488332"/>
                  </a:lnTo>
                  <a:lnTo>
                    <a:pt x="0" y="575618"/>
                  </a:lnTo>
                  <a:lnTo>
                    <a:pt x="85817" y="494245"/>
                  </a:lnTo>
                  <a:lnTo>
                    <a:pt x="231817" y="381275"/>
                  </a:lnTo>
                  <a:lnTo>
                    <a:pt x="399358" y="282426"/>
                  </a:lnTo>
                  <a:lnTo>
                    <a:pt x="576472" y="192991"/>
                  </a:lnTo>
                  <a:lnTo>
                    <a:pt x="767947" y="124738"/>
                  </a:lnTo>
                  <a:lnTo>
                    <a:pt x="973783" y="68253"/>
                  </a:lnTo>
                  <a:lnTo>
                    <a:pt x="1177225" y="23536"/>
                  </a:lnTo>
                  <a:lnTo>
                    <a:pt x="1395028" y="470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2" name="Título 1"/>
          <p:cNvSpPr>
            <a:spLocks noGrp="1"/>
          </p:cNvSpPr>
          <p:nvPr userDrawn="1">
            <p:ph type="title"/>
          </p:nvPr>
        </p:nvSpPr>
        <p:spPr>
          <a:xfrm>
            <a:off x="298206" y="4119869"/>
            <a:ext cx="3112552" cy="245644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E18859FD-02A1-4EBD-B3D6-0FB3AF9D7B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0894" y="3026920"/>
            <a:ext cx="3420000" cy="1052827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</p:txBody>
      </p:sp>
      <p:sp>
        <p:nvSpPr>
          <p:cNvPr id="32" name="Marcador de contenido 3">
            <a:extLst>
              <a:ext uri="{FF2B5EF4-FFF2-40B4-BE49-F238E27FC236}">
                <a16:creationId xmlns:a16="http://schemas.microsoft.com/office/drawing/2014/main" id="{90642181-CFD1-4C77-B057-A56CE72F01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87159" y="3026920"/>
            <a:ext cx="3420000" cy="1052827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</p:txBody>
      </p:sp>
      <p:sp>
        <p:nvSpPr>
          <p:cNvPr id="33" name="Marcador de contenido 4">
            <a:extLst>
              <a:ext uri="{FF2B5EF4-FFF2-40B4-BE49-F238E27FC236}">
                <a16:creationId xmlns:a16="http://schemas.microsoft.com/office/drawing/2014/main" id="{FF0BDBD4-7825-4C67-99E9-C735E1FBB9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3424" y="3026920"/>
            <a:ext cx="3420000" cy="1052827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</p:txBody>
      </p:sp>
      <p:sp>
        <p:nvSpPr>
          <p:cNvPr id="35" name="Encabezado de contenido 2">
            <a:extLst>
              <a:ext uri="{FF2B5EF4-FFF2-40B4-BE49-F238E27FC236}">
                <a16:creationId xmlns:a16="http://schemas.microsoft.com/office/drawing/2014/main" id="{94417C6D-B291-4A61-9921-775DA1D6D0D9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00894" y="2405063"/>
            <a:ext cx="3420000" cy="460945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es-ES" noProof="0" dirty="0"/>
              <a:t>Encabezado</a:t>
            </a:r>
          </a:p>
        </p:txBody>
      </p:sp>
      <p:sp>
        <p:nvSpPr>
          <p:cNvPr id="36" name="Encabezado de contenido 3">
            <a:extLst>
              <a:ext uri="{FF2B5EF4-FFF2-40B4-BE49-F238E27FC236}">
                <a16:creationId xmlns:a16="http://schemas.microsoft.com/office/drawing/2014/main" id="{35980708-2905-4ABB-BDDC-DC6D33D7C6BC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387159" y="2405063"/>
            <a:ext cx="3420000" cy="460945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es-ES" noProof="0" dirty="0"/>
              <a:t>Encabezado</a:t>
            </a:r>
          </a:p>
        </p:txBody>
      </p:sp>
      <p:sp>
        <p:nvSpPr>
          <p:cNvPr id="37" name="Encabezado de contenido 4">
            <a:extLst>
              <a:ext uri="{FF2B5EF4-FFF2-40B4-BE49-F238E27FC236}">
                <a16:creationId xmlns:a16="http://schemas.microsoft.com/office/drawing/2014/main" id="{C7F8108B-8CD4-48BF-94C0-01363B1E4F02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7973424" y="2405063"/>
            <a:ext cx="3420000" cy="460945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es-ES" noProof="0" dirty="0"/>
              <a:t>Encabezado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090A5D5B-F644-47FC-BA95-B93F1855AD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8553" y="1408627"/>
            <a:ext cx="837285" cy="837285"/>
          </a:xfrm>
          <a:solidFill>
            <a:schemeClr val="accent1"/>
          </a:solidFill>
        </p:spPr>
        <p:txBody>
          <a:bodyPr rtlCol="0" anchor="ctr"/>
          <a:lstStyle>
            <a:lvl1pPr marL="0" indent="0" algn="ctr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es-ES" noProof="0" dirty="0"/>
              <a:t>1</a:t>
            </a:r>
          </a:p>
        </p:txBody>
      </p:sp>
      <p:sp>
        <p:nvSpPr>
          <p:cNvPr id="39" name="Marcador de texto 6">
            <a:extLst>
              <a:ext uri="{FF2B5EF4-FFF2-40B4-BE49-F238E27FC236}">
                <a16:creationId xmlns:a16="http://schemas.microsoft.com/office/drawing/2014/main" id="{96BA3150-050E-4A44-BE40-3BD47F0412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92897" y="1408627"/>
            <a:ext cx="837285" cy="837285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 dirty="0"/>
              <a:t>2</a:t>
            </a:r>
          </a:p>
        </p:txBody>
      </p:sp>
      <p:sp>
        <p:nvSpPr>
          <p:cNvPr id="40" name="Marcador de texto 6">
            <a:extLst>
              <a:ext uri="{FF2B5EF4-FFF2-40B4-BE49-F238E27FC236}">
                <a16:creationId xmlns:a16="http://schemas.microsoft.com/office/drawing/2014/main" id="{A3379A5C-5A4C-4054-89CF-DBCEC320E2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73424" y="1408627"/>
            <a:ext cx="837285" cy="837285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es-ES" noProof="0" dirty="0"/>
              <a:t>3</a:t>
            </a:r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11563148-967F-403B-A638-B0C3C2AC9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304026" y="469900"/>
            <a:ext cx="0" cy="591820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71557735-9BED-41DD-95DD-163D1C9E3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7890290" y="469900"/>
            <a:ext cx="0" cy="591820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579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olo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0C895FDC-2C4F-4DDB-8BAF-F96F3F29E496}"/>
              </a:ext>
            </a:extLst>
          </p:cNvPr>
          <p:cNvGrpSpPr/>
          <p:nvPr userDrawn="1"/>
        </p:nvGrpSpPr>
        <p:grpSpPr>
          <a:xfrm>
            <a:off x="3975193" y="1"/>
            <a:ext cx="8918389" cy="6858000"/>
            <a:chOff x="-9741005" y="76962"/>
            <a:chExt cx="8918389" cy="7010413"/>
          </a:xfrm>
        </p:grpSpPr>
        <p:sp>
          <p:nvSpPr>
            <p:cNvPr id="19" name="Forma libre 5">
              <a:extLst>
                <a:ext uri="{FF2B5EF4-FFF2-40B4-BE49-F238E27FC236}">
                  <a16:creationId xmlns:a16="http://schemas.microsoft.com/office/drawing/2014/main" id="{F6F62C76-F2A2-4C4A-A2CF-7478D192F41F}"/>
                </a:ext>
              </a:extLst>
            </p:cNvPr>
            <p:cNvSpPr/>
            <p:nvPr/>
          </p:nvSpPr>
          <p:spPr bwMode="auto">
            <a:xfrm flipH="1">
              <a:off x="-9741005" y="76962"/>
              <a:ext cx="6166080" cy="70104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orma libre 8">
              <a:extLst>
                <a:ext uri="{FF2B5EF4-FFF2-40B4-BE49-F238E27FC236}">
                  <a16:creationId xmlns:a16="http://schemas.microsoft.com/office/drawing/2014/main" id="{C2FEE6D6-C66B-46A2-9717-D94CD2EEC516}"/>
                </a:ext>
              </a:extLst>
            </p:cNvPr>
            <p:cNvSpPr/>
            <p:nvPr/>
          </p:nvSpPr>
          <p:spPr bwMode="auto">
            <a:xfrm flipH="1">
              <a:off x="-9147964" y="76962"/>
              <a:ext cx="5869560" cy="70104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orma libre 11">
              <a:extLst>
                <a:ext uri="{FF2B5EF4-FFF2-40B4-BE49-F238E27FC236}">
                  <a16:creationId xmlns:a16="http://schemas.microsoft.com/office/drawing/2014/main" id="{50F8CA4D-DFF0-446B-B60D-6C59383E60CB}"/>
                </a:ext>
              </a:extLst>
            </p:cNvPr>
            <p:cNvSpPr/>
            <p:nvPr/>
          </p:nvSpPr>
          <p:spPr bwMode="auto">
            <a:xfrm flipH="1">
              <a:off x="-8869187" y="76962"/>
              <a:ext cx="5780859" cy="70104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orma libre 14">
              <a:extLst>
                <a:ext uri="{FF2B5EF4-FFF2-40B4-BE49-F238E27FC236}">
                  <a16:creationId xmlns:a16="http://schemas.microsoft.com/office/drawing/2014/main" id="{FE92DF35-F9F7-40F5-989F-13D90C622383}"/>
                </a:ext>
              </a:extLst>
            </p:cNvPr>
            <p:cNvSpPr/>
            <p:nvPr/>
          </p:nvSpPr>
          <p:spPr bwMode="auto">
            <a:xfrm flipH="1">
              <a:off x="-8268545" y="76962"/>
              <a:ext cx="5180216" cy="70104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orma libre 16">
              <a:extLst>
                <a:ext uri="{FF2B5EF4-FFF2-40B4-BE49-F238E27FC236}">
                  <a16:creationId xmlns:a16="http://schemas.microsoft.com/office/drawing/2014/main" id="{59DC02A7-D065-41E9-BB83-3E6B87C8FCDA}"/>
                </a:ext>
              </a:extLst>
            </p:cNvPr>
            <p:cNvSpPr/>
            <p:nvPr/>
          </p:nvSpPr>
          <p:spPr bwMode="auto">
            <a:xfrm flipH="1">
              <a:off x="-8065797" y="76962"/>
              <a:ext cx="5157408" cy="70104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orma libre 18">
              <a:extLst>
                <a:ext uri="{FF2B5EF4-FFF2-40B4-BE49-F238E27FC236}">
                  <a16:creationId xmlns:a16="http://schemas.microsoft.com/office/drawing/2014/main" id="{B956E204-209F-4483-A2D7-FDD5857C793A}"/>
                </a:ext>
              </a:extLst>
            </p:cNvPr>
            <p:cNvSpPr/>
            <p:nvPr/>
          </p:nvSpPr>
          <p:spPr bwMode="auto">
            <a:xfrm flipH="1">
              <a:off x="-7723660" y="76962"/>
              <a:ext cx="5461530" cy="70104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orma libre 20">
              <a:extLst>
                <a:ext uri="{FF2B5EF4-FFF2-40B4-BE49-F238E27FC236}">
                  <a16:creationId xmlns:a16="http://schemas.microsoft.com/office/drawing/2014/main" id="{63C141C1-7D94-41BC-9125-3049CE0F4262}"/>
                </a:ext>
              </a:extLst>
            </p:cNvPr>
            <p:cNvSpPr/>
            <p:nvPr/>
          </p:nvSpPr>
          <p:spPr bwMode="auto">
            <a:xfrm flipH="1">
              <a:off x="-6783414" y="76962"/>
              <a:ext cx="4338811" cy="70104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orma libre 21">
              <a:extLst>
                <a:ext uri="{FF2B5EF4-FFF2-40B4-BE49-F238E27FC236}">
                  <a16:creationId xmlns:a16="http://schemas.microsoft.com/office/drawing/2014/main" id="{DF161C9E-F9BD-426C-AC90-44428E88D146}"/>
                </a:ext>
              </a:extLst>
            </p:cNvPr>
            <p:cNvSpPr/>
            <p:nvPr/>
          </p:nvSpPr>
          <p:spPr bwMode="auto">
            <a:xfrm flipH="1">
              <a:off x="-6608545" y="76962"/>
              <a:ext cx="4701225" cy="70104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orma libre 22">
              <a:extLst>
                <a:ext uri="{FF2B5EF4-FFF2-40B4-BE49-F238E27FC236}">
                  <a16:creationId xmlns:a16="http://schemas.microsoft.com/office/drawing/2014/main" id="{5F6A9DD0-9049-4E35-AB52-2295FAD07BE0}"/>
                </a:ext>
              </a:extLst>
            </p:cNvPr>
            <p:cNvSpPr/>
            <p:nvPr userDrawn="1"/>
          </p:nvSpPr>
          <p:spPr bwMode="auto">
            <a:xfrm flipH="1">
              <a:off x="-4659626" y="76962"/>
              <a:ext cx="3837010" cy="70104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orma libre 23">
              <a:extLst>
                <a:ext uri="{FF2B5EF4-FFF2-40B4-BE49-F238E27FC236}">
                  <a16:creationId xmlns:a16="http://schemas.microsoft.com/office/drawing/2014/main" id="{844EE558-A987-4D5F-9409-50DA793C924A}"/>
                </a:ext>
              </a:extLst>
            </p:cNvPr>
            <p:cNvSpPr/>
            <p:nvPr userDrawn="1"/>
          </p:nvSpPr>
          <p:spPr bwMode="auto">
            <a:xfrm flipH="1">
              <a:off x="-4340299" y="86719"/>
              <a:ext cx="2828337" cy="3276730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orma libre 25">
              <a:extLst>
                <a:ext uri="{FF2B5EF4-FFF2-40B4-BE49-F238E27FC236}">
                  <a16:creationId xmlns:a16="http://schemas.microsoft.com/office/drawing/2014/main" id="{BA0CA8CE-37BE-4004-9F24-18C47C58A73A}"/>
                </a:ext>
              </a:extLst>
            </p:cNvPr>
            <p:cNvSpPr/>
            <p:nvPr userDrawn="1"/>
          </p:nvSpPr>
          <p:spPr bwMode="auto">
            <a:xfrm flipH="1">
              <a:off x="-4005764" y="76962"/>
              <a:ext cx="2493803" cy="2283141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11" name="Forma libre 5">
            <a:extLst>
              <a:ext uri="{FF2B5EF4-FFF2-40B4-BE49-F238E27FC236}">
                <a16:creationId xmlns:a16="http://schemas.microsoft.com/office/drawing/2014/main" id="{36060E0F-19CE-4CEB-BA56-3FDAE5648A59}"/>
              </a:ext>
            </a:extLst>
          </p:cNvPr>
          <p:cNvSpPr>
            <a:spLocks/>
          </p:cNvSpPr>
          <p:nvPr userDrawn="1"/>
        </p:nvSpPr>
        <p:spPr bwMode="auto">
          <a:xfrm>
            <a:off x="8733805" y="2029597"/>
            <a:ext cx="3372491" cy="2997562"/>
          </a:xfrm>
          <a:custGeom>
            <a:avLst/>
            <a:gdLst>
              <a:gd name="T0" fmla="*/ 11 w 2063"/>
              <a:gd name="T1" fmla="*/ 735 h 1401"/>
              <a:gd name="T2" fmla="*/ 0 w 2063"/>
              <a:gd name="T3" fmla="*/ 650 h 1401"/>
              <a:gd name="T4" fmla="*/ 3 w 2063"/>
              <a:gd name="T5" fmla="*/ 570 h 1401"/>
              <a:gd name="T6" fmla="*/ 19 w 2063"/>
              <a:gd name="T7" fmla="*/ 493 h 1401"/>
              <a:gd name="T8" fmla="*/ 59 w 2063"/>
              <a:gd name="T9" fmla="*/ 389 h 1401"/>
              <a:gd name="T10" fmla="*/ 147 w 2063"/>
              <a:gd name="T11" fmla="*/ 264 h 1401"/>
              <a:gd name="T12" fmla="*/ 264 w 2063"/>
              <a:gd name="T13" fmla="*/ 162 h 1401"/>
              <a:gd name="T14" fmla="*/ 408 w 2063"/>
              <a:gd name="T15" fmla="*/ 82 h 1401"/>
              <a:gd name="T16" fmla="*/ 574 w 2063"/>
              <a:gd name="T17" fmla="*/ 29 h 1401"/>
              <a:gd name="T18" fmla="*/ 750 w 2063"/>
              <a:gd name="T19" fmla="*/ 2 h 1401"/>
              <a:gd name="T20" fmla="*/ 937 w 2063"/>
              <a:gd name="T21" fmla="*/ 2 h 1401"/>
              <a:gd name="T22" fmla="*/ 1134 w 2063"/>
              <a:gd name="T23" fmla="*/ 29 h 1401"/>
              <a:gd name="T24" fmla="*/ 1334 w 2063"/>
              <a:gd name="T25" fmla="*/ 82 h 1401"/>
              <a:gd name="T26" fmla="*/ 1529 w 2063"/>
              <a:gd name="T27" fmla="*/ 160 h 1401"/>
              <a:gd name="T28" fmla="*/ 1708 w 2063"/>
              <a:gd name="T29" fmla="*/ 258 h 1401"/>
              <a:gd name="T30" fmla="*/ 1860 w 2063"/>
              <a:gd name="T31" fmla="*/ 384 h 1401"/>
              <a:gd name="T32" fmla="*/ 1951 w 2063"/>
              <a:gd name="T33" fmla="*/ 490 h 1401"/>
              <a:gd name="T34" fmla="*/ 1999 w 2063"/>
              <a:gd name="T35" fmla="*/ 567 h 1401"/>
              <a:gd name="T36" fmla="*/ 2033 w 2063"/>
              <a:gd name="T37" fmla="*/ 653 h 1401"/>
              <a:gd name="T38" fmla="*/ 2057 w 2063"/>
              <a:gd name="T39" fmla="*/ 741 h 1401"/>
              <a:gd name="T40" fmla="*/ 2060 w 2063"/>
              <a:gd name="T41" fmla="*/ 834 h 1401"/>
              <a:gd name="T42" fmla="*/ 2047 w 2063"/>
              <a:gd name="T43" fmla="*/ 919 h 1401"/>
              <a:gd name="T44" fmla="*/ 2017 w 2063"/>
              <a:gd name="T45" fmla="*/ 999 h 1401"/>
              <a:gd name="T46" fmla="*/ 1977 w 2063"/>
              <a:gd name="T47" fmla="*/ 1068 h 1401"/>
              <a:gd name="T48" fmla="*/ 1897 w 2063"/>
              <a:gd name="T49" fmla="*/ 1156 h 1401"/>
              <a:gd name="T50" fmla="*/ 1758 w 2063"/>
              <a:gd name="T51" fmla="*/ 1250 h 1401"/>
              <a:gd name="T52" fmla="*/ 1598 w 2063"/>
              <a:gd name="T53" fmla="*/ 1316 h 1401"/>
              <a:gd name="T54" fmla="*/ 1428 w 2063"/>
              <a:gd name="T55" fmla="*/ 1362 h 1401"/>
              <a:gd name="T56" fmla="*/ 1257 w 2063"/>
              <a:gd name="T57" fmla="*/ 1388 h 1401"/>
              <a:gd name="T58" fmla="*/ 1105 w 2063"/>
              <a:gd name="T59" fmla="*/ 1399 h 1401"/>
              <a:gd name="T60" fmla="*/ 971 w 2063"/>
              <a:gd name="T61" fmla="*/ 1399 h 1401"/>
              <a:gd name="T62" fmla="*/ 827 w 2063"/>
              <a:gd name="T63" fmla="*/ 1383 h 1401"/>
              <a:gd name="T64" fmla="*/ 675 w 2063"/>
              <a:gd name="T65" fmla="*/ 1351 h 1401"/>
              <a:gd name="T66" fmla="*/ 520 w 2063"/>
              <a:gd name="T67" fmla="*/ 1298 h 1401"/>
              <a:gd name="T68" fmla="*/ 374 w 2063"/>
              <a:gd name="T69" fmla="*/ 1226 h 1401"/>
              <a:gd name="T70" fmla="*/ 240 w 2063"/>
              <a:gd name="T71" fmla="*/ 1130 h 1401"/>
              <a:gd name="T72" fmla="*/ 128 w 2063"/>
              <a:gd name="T73" fmla="*/ 1010 h 1401"/>
              <a:gd name="T74" fmla="*/ 48 w 2063"/>
              <a:gd name="T75" fmla="*/ 863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063" h="1401">
                <a:moveTo>
                  <a:pt x="21" y="778"/>
                </a:moveTo>
                <a:lnTo>
                  <a:pt x="11" y="735"/>
                </a:lnTo>
                <a:lnTo>
                  <a:pt x="5" y="693"/>
                </a:lnTo>
                <a:lnTo>
                  <a:pt x="0" y="650"/>
                </a:lnTo>
                <a:lnTo>
                  <a:pt x="0" y="610"/>
                </a:lnTo>
                <a:lnTo>
                  <a:pt x="3" y="570"/>
                </a:lnTo>
                <a:lnTo>
                  <a:pt x="11" y="530"/>
                </a:lnTo>
                <a:lnTo>
                  <a:pt x="19" y="493"/>
                </a:lnTo>
                <a:lnTo>
                  <a:pt x="29" y="458"/>
                </a:lnTo>
                <a:lnTo>
                  <a:pt x="59" y="389"/>
                </a:lnTo>
                <a:lnTo>
                  <a:pt x="99" y="325"/>
                </a:lnTo>
                <a:lnTo>
                  <a:pt x="147" y="264"/>
                </a:lnTo>
                <a:lnTo>
                  <a:pt x="203" y="210"/>
                </a:lnTo>
                <a:lnTo>
                  <a:pt x="264" y="162"/>
                </a:lnTo>
                <a:lnTo>
                  <a:pt x="334" y="120"/>
                </a:lnTo>
                <a:lnTo>
                  <a:pt x="408" y="82"/>
                </a:lnTo>
                <a:lnTo>
                  <a:pt x="488" y="53"/>
                </a:lnTo>
                <a:lnTo>
                  <a:pt x="574" y="29"/>
                </a:lnTo>
                <a:lnTo>
                  <a:pt x="659" y="10"/>
                </a:lnTo>
                <a:lnTo>
                  <a:pt x="750" y="2"/>
                </a:lnTo>
                <a:lnTo>
                  <a:pt x="841" y="0"/>
                </a:lnTo>
                <a:lnTo>
                  <a:pt x="937" y="2"/>
                </a:lnTo>
                <a:lnTo>
                  <a:pt x="1033" y="13"/>
                </a:lnTo>
                <a:lnTo>
                  <a:pt x="1134" y="29"/>
                </a:lnTo>
                <a:lnTo>
                  <a:pt x="1233" y="53"/>
                </a:lnTo>
                <a:lnTo>
                  <a:pt x="1334" y="82"/>
                </a:lnTo>
                <a:lnTo>
                  <a:pt x="1433" y="117"/>
                </a:lnTo>
                <a:lnTo>
                  <a:pt x="1529" y="160"/>
                </a:lnTo>
                <a:lnTo>
                  <a:pt x="1622" y="205"/>
                </a:lnTo>
                <a:lnTo>
                  <a:pt x="1708" y="258"/>
                </a:lnTo>
                <a:lnTo>
                  <a:pt x="1788" y="317"/>
                </a:lnTo>
                <a:lnTo>
                  <a:pt x="1860" y="384"/>
                </a:lnTo>
                <a:lnTo>
                  <a:pt x="1924" y="453"/>
                </a:lnTo>
                <a:lnTo>
                  <a:pt x="1951" y="490"/>
                </a:lnTo>
                <a:lnTo>
                  <a:pt x="1977" y="527"/>
                </a:lnTo>
                <a:lnTo>
                  <a:pt x="1999" y="567"/>
                </a:lnTo>
                <a:lnTo>
                  <a:pt x="2017" y="610"/>
                </a:lnTo>
                <a:lnTo>
                  <a:pt x="2033" y="653"/>
                </a:lnTo>
                <a:lnTo>
                  <a:pt x="2047" y="695"/>
                </a:lnTo>
                <a:lnTo>
                  <a:pt x="2057" y="741"/>
                </a:lnTo>
                <a:lnTo>
                  <a:pt x="2063" y="786"/>
                </a:lnTo>
                <a:lnTo>
                  <a:pt x="2060" y="834"/>
                </a:lnTo>
                <a:lnTo>
                  <a:pt x="2055" y="879"/>
                </a:lnTo>
                <a:lnTo>
                  <a:pt x="2047" y="919"/>
                </a:lnTo>
                <a:lnTo>
                  <a:pt x="2033" y="962"/>
                </a:lnTo>
                <a:lnTo>
                  <a:pt x="2017" y="999"/>
                </a:lnTo>
                <a:lnTo>
                  <a:pt x="1999" y="1034"/>
                </a:lnTo>
                <a:lnTo>
                  <a:pt x="1977" y="1068"/>
                </a:lnTo>
                <a:lnTo>
                  <a:pt x="1953" y="1100"/>
                </a:lnTo>
                <a:lnTo>
                  <a:pt x="1897" y="1156"/>
                </a:lnTo>
                <a:lnTo>
                  <a:pt x="1830" y="1207"/>
                </a:lnTo>
                <a:lnTo>
                  <a:pt x="1758" y="1250"/>
                </a:lnTo>
                <a:lnTo>
                  <a:pt x="1681" y="1287"/>
                </a:lnTo>
                <a:lnTo>
                  <a:pt x="1598" y="1316"/>
                </a:lnTo>
                <a:lnTo>
                  <a:pt x="1513" y="1343"/>
                </a:lnTo>
                <a:lnTo>
                  <a:pt x="1428" y="1362"/>
                </a:lnTo>
                <a:lnTo>
                  <a:pt x="1342" y="1377"/>
                </a:lnTo>
                <a:lnTo>
                  <a:pt x="1257" y="1388"/>
                </a:lnTo>
                <a:lnTo>
                  <a:pt x="1179" y="1396"/>
                </a:lnTo>
                <a:lnTo>
                  <a:pt x="1105" y="1399"/>
                </a:lnTo>
                <a:lnTo>
                  <a:pt x="1035" y="1401"/>
                </a:lnTo>
                <a:lnTo>
                  <a:pt x="971" y="1399"/>
                </a:lnTo>
                <a:lnTo>
                  <a:pt x="899" y="1393"/>
                </a:lnTo>
                <a:lnTo>
                  <a:pt x="827" y="1383"/>
                </a:lnTo>
                <a:lnTo>
                  <a:pt x="750" y="1370"/>
                </a:lnTo>
                <a:lnTo>
                  <a:pt x="675" y="1351"/>
                </a:lnTo>
                <a:lnTo>
                  <a:pt x="598" y="1327"/>
                </a:lnTo>
                <a:lnTo>
                  <a:pt x="520" y="1298"/>
                </a:lnTo>
                <a:lnTo>
                  <a:pt x="446" y="1266"/>
                </a:lnTo>
                <a:lnTo>
                  <a:pt x="374" y="1226"/>
                </a:lnTo>
                <a:lnTo>
                  <a:pt x="304" y="1180"/>
                </a:lnTo>
                <a:lnTo>
                  <a:pt x="240" y="1130"/>
                </a:lnTo>
                <a:lnTo>
                  <a:pt x="181" y="1074"/>
                </a:lnTo>
                <a:lnTo>
                  <a:pt x="128" y="1010"/>
                </a:lnTo>
                <a:lnTo>
                  <a:pt x="85" y="940"/>
                </a:lnTo>
                <a:lnTo>
                  <a:pt x="48" y="863"/>
                </a:lnTo>
                <a:lnTo>
                  <a:pt x="21" y="7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 dirty="0"/>
          </a:p>
        </p:txBody>
      </p:sp>
      <p:sp>
        <p:nvSpPr>
          <p:cNvPr id="16" name="Triángulo isósceles 15">
            <a:extLst>
              <a:ext uri="{FF2B5EF4-FFF2-40B4-BE49-F238E27FC236}">
                <a16:creationId xmlns:a16="http://schemas.microsoft.com/office/drawing/2014/main" id="{E50B9CD5-BF82-4FA5-965C-3A2910331D2B}"/>
              </a:ext>
            </a:extLst>
          </p:cNvPr>
          <p:cNvSpPr/>
          <p:nvPr userDrawn="1"/>
        </p:nvSpPr>
        <p:spPr>
          <a:xfrm rot="10800000">
            <a:off x="9539001" y="4459774"/>
            <a:ext cx="1722593" cy="92602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204E297-2C47-40A4-842B-FD18E4874900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 userDrawn="1">
            <p:ph type="title"/>
          </p:nvPr>
        </p:nvSpPr>
        <p:spPr>
          <a:xfrm>
            <a:off x="8951262" y="2349925"/>
            <a:ext cx="2937576" cy="245644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AEF0598-4986-4C3D-A0BD-127B9AD43830}"/>
              </a:ext>
            </a:extLst>
          </p:cNvPr>
          <p:cNvSpPr/>
          <p:nvPr userDrawn="1"/>
        </p:nvSpPr>
        <p:spPr>
          <a:xfrm>
            <a:off x="0" y="-677"/>
            <a:ext cx="8592786" cy="6858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12EEE0-CEEF-42CB-B631-B3722BA392BC}" type="datetime1">
              <a:rPr lang="es-ES" noProof="0" smtClean="0"/>
              <a:t>20/05/2020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A4314920-E619-4EFC-ABED-C6607FFDCEFC}"/>
              </a:ext>
            </a:extLst>
          </p:cNvPr>
          <p:cNvCxnSpPr>
            <a:cxnSpLocks/>
          </p:cNvCxnSpPr>
          <p:nvPr userDrawn="1"/>
        </p:nvCxnSpPr>
        <p:spPr>
          <a:xfrm>
            <a:off x="8592786" y="-677"/>
            <a:ext cx="0" cy="685867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orma libre 5">
            <a:extLst>
              <a:ext uri="{FF2B5EF4-FFF2-40B4-BE49-F238E27FC236}">
                <a16:creationId xmlns:a16="http://schemas.microsoft.com/office/drawing/2014/main" id="{1A7CEEF1-5681-4130-870F-528E3DBED1C2}"/>
              </a:ext>
            </a:extLst>
          </p:cNvPr>
          <p:cNvSpPr>
            <a:spLocks/>
          </p:cNvSpPr>
          <p:nvPr userDrawn="1"/>
        </p:nvSpPr>
        <p:spPr bwMode="auto">
          <a:xfrm>
            <a:off x="10582987" y="1893639"/>
            <a:ext cx="1060897" cy="708455"/>
          </a:xfrm>
          <a:custGeom>
            <a:avLst/>
            <a:gdLst>
              <a:gd name="T0" fmla="*/ 11 w 2063"/>
              <a:gd name="T1" fmla="*/ 735 h 1401"/>
              <a:gd name="T2" fmla="*/ 0 w 2063"/>
              <a:gd name="T3" fmla="*/ 650 h 1401"/>
              <a:gd name="T4" fmla="*/ 3 w 2063"/>
              <a:gd name="T5" fmla="*/ 570 h 1401"/>
              <a:gd name="T6" fmla="*/ 19 w 2063"/>
              <a:gd name="T7" fmla="*/ 493 h 1401"/>
              <a:gd name="T8" fmla="*/ 59 w 2063"/>
              <a:gd name="T9" fmla="*/ 389 h 1401"/>
              <a:gd name="T10" fmla="*/ 147 w 2063"/>
              <a:gd name="T11" fmla="*/ 264 h 1401"/>
              <a:gd name="T12" fmla="*/ 264 w 2063"/>
              <a:gd name="T13" fmla="*/ 162 h 1401"/>
              <a:gd name="T14" fmla="*/ 408 w 2063"/>
              <a:gd name="T15" fmla="*/ 82 h 1401"/>
              <a:gd name="T16" fmla="*/ 574 w 2063"/>
              <a:gd name="T17" fmla="*/ 29 h 1401"/>
              <a:gd name="T18" fmla="*/ 750 w 2063"/>
              <a:gd name="T19" fmla="*/ 2 h 1401"/>
              <a:gd name="T20" fmla="*/ 937 w 2063"/>
              <a:gd name="T21" fmla="*/ 2 h 1401"/>
              <a:gd name="T22" fmla="*/ 1134 w 2063"/>
              <a:gd name="T23" fmla="*/ 29 h 1401"/>
              <a:gd name="T24" fmla="*/ 1334 w 2063"/>
              <a:gd name="T25" fmla="*/ 82 h 1401"/>
              <a:gd name="T26" fmla="*/ 1529 w 2063"/>
              <a:gd name="T27" fmla="*/ 160 h 1401"/>
              <a:gd name="T28" fmla="*/ 1708 w 2063"/>
              <a:gd name="T29" fmla="*/ 258 h 1401"/>
              <a:gd name="T30" fmla="*/ 1860 w 2063"/>
              <a:gd name="T31" fmla="*/ 384 h 1401"/>
              <a:gd name="T32" fmla="*/ 1951 w 2063"/>
              <a:gd name="T33" fmla="*/ 490 h 1401"/>
              <a:gd name="T34" fmla="*/ 1999 w 2063"/>
              <a:gd name="T35" fmla="*/ 567 h 1401"/>
              <a:gd name="T36" fmla="*/ 2033 w 2063"/>
              <a:gd name="T37" fmla="*/ 653 h 1401"/>
              <a:gd name="T38" fmla="*/ 2057 w 2063"/>
              <a:gd name="T39" fmla="*/ 741 h 1401"/>
              <a:gd name="T40" fmla="*/ 2060 w 2063"/>
              <a:gd name="T41" fmla="*/ 834 h 1401"/>
              <a:gd name="T42" fmla="*/ 2047 w 2063"/>
              <a:gd name="T43" fmla="*/ 919 h 1401"/>
              <a:gd name="T44" fmla="*/ 2017 w 2063"/>
              <a:gd name="T45" fmla="*/ 999 h 1401"/>
              <a:gd name="T46" fmla="*/ 1977 w 2063"/>
              <a:gd name="T47" fmla="*/ 1068 h 1401"/>
              <a:gd name="T48" fmla="*/ 1897 w 2063"/>
              <a:gd name="T49" fmla="*/ 1156 h 1401"/>
              <a:gd name="T50" fmla="*/ 1758 w 2063"/>
              <a:gd name="T51" fmla="*/ 1250 h 1401"/>
              <a:gd name="T52" fmla="*/ 1598 w 2063"/>
              <a:gd name="T53" fmla="*/ 1316 h 1401"/>
              <a:gd name="T54" fmla="*/ 1428 w 2063"/>
              <a:gd name="T55" fmla="*/ 1362 h 1401"/>
              <a:gd name="T56" fmla="*/ 1257 w 2063"/>
              <a:gd name="T57" fmla="*/ 1388 h 1401"/>
              <a:gd name="T58" fmla="*/ 1105 w 2063"/>
              <a:gd name="T59" fmla="*/ 1399 h 1401"/>
              <a:gd name="T60" fmla="*/ 971 w 2063"/>
              <a:gd name="T61" fmla="*/ 1399 h 1401"/>
              <a:gd name="T62" fmla="*/ 827 w 2063"/>
              <a:gd name="T63" fmla="*/ 1383 h 1401"/>
              <a:gd name="T64" fmla="*/ 675 w 2063"/>
              <a:gd name="T65" fmla="*/ 1351 h 1401"/>
              <a:gd name="T66" fmla="*/ 520 w 2063"/>
              <a:gd name="T67" fmla="*/ 1298 h 1401"/>
              <a:gd name="T68" fmla="*/ 374 w 2063"/>
              <a:gd name="T69" fmla="*/ 1226 h 1401"/>
              <a:gd name="T70" fmla="*/ 240 w 2063"/>
              <a:gd name="T71" fmla="*/ 1130 h 1401"/>
              <a:gd name="T72" fmla="*/ 128 w 2063"/>
              <a:gd name="T73" fmla="*/ 1010 h 1401"/>
              <a:gd name="T74" fmla="*/ 48 w 2063"/>
              <a:gd name="T75" fmla="*/ 863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063" h="1401">
                <a:moveTo>
                  <a:pt x="21" y="778"/>
                </a:moveTo>
                <a:lnTo>
                  <a:pt x="11" y="735"/>
                </a:lnTo>
                <a:lnTo>
                  <a:pt x="5" y="693"/>
                </a:lnTo>
                <a:lnTo>
                  <a:pt x="0" y="650"/>
                </a:lnTo>
                <a:lnTo>
                  <a:pt x="0" y="610"/>
                </a:lnTo>
                <a:lnTo>
                  <a:pt x="3" y="570"/>
                </a:lnTo>
                <a:lnTo>
                  <a:pt x="11" y="530"/>
                </a:lnTo>
                <a:lnTo>
                  <a:pt x="19" y="493"/>
                </a:lnTo>
                <a:lnTo>
                  <a:pt x="29" y="458"/>
                </a:lnTo>
                <a:lnTo>
                  <a:pt x="59" y="389"/>
                </a:lnTo>
                <a:lnTo>
                  <a:pt x="99" y="325"/>
                </a:lnTo>
                <a:lnTo>
                  <a:pt x="147" y="264"/>
                </a:lnTo>
                <a:lnTo>
                  <a:pt x="203" y="210"/>
                </a:lnTo>
                <a:lnTo>
                  <a:pt x="264" y="162"/>
                </a:lnTo>
                <a:lnTo>
                  <a:pt x="334" y="120"/>
                </a:lnTo>
                <a:lnTo>
                  <a:pt x="408" y="82"/>
                </a:lnTo>
                <a:lnTo>
                  <a:pt x="488" y="53"/>
                </a:lnTo>
                <a:lnTo>
                  <a:pt x="574" y="29"/>
                </a:lnTo>
                <a:lnTo>
                  <a:pt x="659" y="10"/>
                </a:lnTo>
                <a:lnTo>
                  <a:pt x="750" y="2"/>
                </a:lnTo>
                <a:lnTo>
                  <a:pt x="841" y="0"/>
                </a:lnTo>
                <a:lnTo>
                  <a:pt x="937" y="2"/>
                </a:lnTo>
                <a:lnTo>
                  <a:pt x="1033" y="13"/>
                </a:lnTo>
                <a:lnTo>
                  <a:pt x="1134" y="29"/>
                </a:lnTo>
                <a:lnTo>
                  <a:pt x="1233" y="53"/>
                </a:lnTo>
                <a:lnTo>
                  <a:pt x="1334" y="82"/>
                </a:lnTo>
                <a:lnTo>
                  <a:pt x="1433" y="117"/>
                </a:lnTo>
                <a:lnTo>
                  <a:pt x="1529" y="160"/>
                </a:lnTo>
                <a:lnTo>
                  <a:pt x="1622" y="205"/>
                </a:lnTo>
                <a:lnTo>
                  <a:pt x="1708" y="258"/>
                </a:lnTo>
                <a:lnTo>
                  <a:pt x="1788" y="317"/>
                </a:lnTo>
                <a:lnTo>
                  <a:pt x="1860" y="384"/>
                </a:lnTo>
                <a:lnTo>
                  <a:pt x="1924" y="453"/>
                </a:lnTo>
                <a:lnTo>
                  <a:pt x="1951" y="490"/>
                </a:lnTo>
                <a:lnTo>
                  <a:pt x="1977" y="527"/>
                </a:lnTo>
                <a:lnTo>
                  <a:pt x="1999" y="567"/>
                </a:lnTo>
                <a:lnTo>
                  <a:pt x="2017" y="610"/>
                </a:lnTo>
                <a:lnTo>
                  <a:pt x="2033" y="653"/>
                </a:lnTo>
                <a:lnTo>
                  <a:pt x="2047" y="695"/>
                </a:lnTo>
                <a:lnTo>
                  <a:pt x="2057" y="741"/>
                </a:lnTo>
                <a:lnTo>
                  <a:pt x="2063" y="786"/>
                </a:lnTo>
                <a:lnTo>
                  <a:pt x="2060" y="834"/>
                </a:lnTo>
                <a:lnTo>
                  <a:pt x="2055" y="879"/>
                </a:lnTo>
                <a:lnTo>
                  <a:pt x="2047" y="919"/>
                </a:lnTo>
                <a:lnTo>
                  <a:pt x="2033" y="962"/>
                </a:lnTo>
                <a:lnTo>
                  <a:pt x="2017" y="999"/>
                </a:lnTo>
                <a:lnTo>
                  <a:pt x="1999" y="1034"/>
                </a:lnTo>
                <a:lnTo>
                  <a:pt x="1977" y="1068"/>
                </a:lnTo>
                <a:lnTo>
                  <a:pt x="1953" y="1100"/>
                </a:lnTo>
                <a:lnTo>
                  <a:pt x="1897" y="1156"/>
                </a:lnTo>
                <a:lnTo>
                  <a:pt x="1830" y="1207"/>
                </a:lnTo>
                <a:lnTo>
                  <a:pt x="1758" y="1250"/>
                </a:lnTo>
                <a:lnTo>
                  <a:pt x="1681" y="1287"/>
                </a:lnTo>
                <a:lnTo>
                  <a:pt x="1598" y="1316"/>
                </a:lnTo>
                <a:lnTo>
                  <a:pt x="1513" y="1343"/>
                </a:lnTo>
                <a:lnTo>
                  <a:pt x="1428" y="1362"/>
                </a:lnTo>
                <a:lnTo>
                  <a:pt x="1342" y="1377"/>
                </a:lnTo>
                <a:lnTo>
                  <a:pt x="1257" y="1388"/>
                </a:lnTo>
                <a:lnTo>
                  <a:pt x="1179" y="1396"/>
                </a:lnTo>
                <a:lnTo>
                  <a:pt x="1105" y="1399"/>
                </a:lnTo>
                <a:lnTo>
                  <a:pt x="1035" y="1401"/>
                </a:lnTo>
                <a:lnTo>
                  <a:pt x="971" y="1399"/>
                </a:lnTo>
                <a:lnTo>
                  <a:pt x="899" y="1393"/>
                </a:lnTo>
                <a:lnTo>
                  <a:pt x="827" y="1383"/>
                </a:lnTo>
                <a:lnTo>
                  <a:pt x="750" y="1370"/>
                </a:lnTo>
                <a:lnTo>
                  <a:pt x="675" y="1351"/>
                </a:lnTo>
                <a:lnTo>
                  <a:pt x="598" y="1327"/>
                </a:lnTo>
                <a:lnTo>
                  <a:pt x="520" y="1298"/>
                </a:lnTo>
                <a:lnTo>
                  <a:pt x="446" y="1266"/>
                </a:lnTo>
                <a:lnTo>
                  <a:pt x="374" y="1226"/>
                </a:lnTo>
                <a:lnTo>
                  <a:pt x="304" y="1180"/>
                </a:lnTo>
                <a:lnTo>
                  <a:pt x="240" y="1130"/>
                </a:lnTo>
                <a:lnTo>
                  <a:pt x="181" y="1074"/>
                </a:lnTo>
                <a:lnTo>
                  <a:pt x="128" y="1010"/>
                </a:lnTo>
                <a:lnTo>
                  <a:pt x="85" y="940"/>
                </a:lnTo>
                <a:lnTo>
                  <a:pt x="48" y="863"/>
                </a:lnTo>
                <a:lnTo>
                  <a:pt x="21" y="778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62876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de gran tamañ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0C895FDC-2C4F-4DDB-8BAF-F96F3F29E496}"/>
              </a:ext>
            </a:extLst>
          </p:cNvPr>
          <p:cNvGrpSpPr/>
          <p:nvPr userDrawn="1"/>
        </p:nvGrpSpPr>
        <p:grpSpPr>
          <a:xfrm flipH="1">
            <a:off x="-685800" y="1"/>
            <a:ext cx="8918389" cy="6858000"/>
            <a:chOff x="-9741005" y="76962"/>
            <a:chExt cx="8918389" cy="7010413"/>
          </a:xfrm>
        </p:grpSpPr>
        <p:sp>
          <p:nvSpPr>
            <p:cNvPr id="19" name="Forma libre 5">
              <a:extLst>
                <a:ext uri="{FF2B5EF4-FFF2-40B4-BE49-F238E27FC236}">
                  <a16:creationId xmlns:a16="http://schemas.microsoft.com/office/drawing/2014/main" id="{F6F62C76-F2A2-4C4A-A2CF-7478D192F41F}"/>
                </a:ext>
              </a:extLst>
            </p:cNvPr>
            <p:cNvSpPr/>
            <p:nvPr/>
          </p:nvSpPr>
          <p:spPr bwMode="auto">
            <a:xfrm flipH="1">
              <a:off x="-9741005" y="76962"/>
              <a:ext cx="6166080" cy="70104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orma libre 8">
              <a:extLst>
                <a:ext uri="{FF2B5EF4-FFF2-40B4-BE49-F238E27FC236}">
                  <a16:creationId xmlns:a16="http://schemas.microsoft.com/office/drawing/2014/main" id="{C2FEE6D6-C66B-46A2-9717-D94CD2EEC516}"/>
                </a:ext>
              </a:extLst>
            </p:cNvPr>
            <p:cNvSpPr/>
            <p:nvPr/>
          </p:nvSpPr>
          <p:spPr bwMode="auto">
            <a:xfrm flipH="1">
              <a:off x="-9147964" y="76962"/>
              <a:ext cx="5869560" cy="70104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orma libre 11">
              <a:extLst>
                <a:ext uri="{FF2B5EF4-FFF2-40B4-BE49-F238E27FC236}">
                  <a16:creationId xmlns:a16="http://schemas.microsoft.com/office/drawing/2014/main" id="{50F8CA4D-DFF0-446B-B60D-6C59383E60CB}"/>
                </a:ext>
              </a:extLst>
            </p:cNvPr>
            <p:cNvSpPr/>
            <p:nvPr/>
          </p:nvSpPr>
          <p:spPr bwMode="auto">
            <a:xfrm flipH="1">
              <a:off x="-8869187" y="76962"/>
              <a:ext cx="5780859" cy="70104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orma libre 14">
              <a:extLst>
                <a:ext uri="{FF2B5EF4-FFF2-40B4-BE49-F238E27FC236}">
                  <a16:creationId xmlns:a16="http://schemas.microsoft.com/office/drawing/2014/main" id="{FE92DF35-F9F7-40F5-989F-13D90C622383}"/>
                </a:ext>
              </a:extLst>
            </p:cNvPr>
            <p:cNvSpPr/>
            <p:nvPr/>
          </p:nvSpPr>
          <p:spPr bwMode="auto">
            <a:xfrm flipH="1">
              <a:off x="-8268545" y="76962"/>
              <a:ext cx="5180216" cy="70104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orma libre 16">
              <a:extLst>
                <a:ext uri="{FF2B5EF4-FFF2-40B4-BE49-F238E27FC236}">
                  <a16:creationId xmlns:a16="http://schemas.microsoft.com/office/drawing/2014/main" id="{59DC02A7-D065-41E9-BB83-3E6B87C8FCDA}"/>
                </a:ext>
              </a:extLst>
            </p:cNvPr>
            <p:cNvSpPr/>
            <p:nvPr/>
          </p:nvSpPr>
          <p:spPr bwMode="auto">
            <a:xfrm flipH="1">
              <a:off x="-8065797" y="76962"/>
              <a:ext cx="5157408" cy="70104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orma libre 18">
              <a:extLst>
                <a:ext uri="{FF2B5EF4-FFF2-40B4-BE49-F238E27FC236}">
                  <a16:creationId xmlns:a16="http://schemas.microsoft.com/office/drawing/2014/main" id="{B956E204-209F-4483-A2D7-FDD5857C793A}"/>
                </a:ext>
              </a:extLst>
            </p:cNvPr>
            <p:cNvSpPr/>
            <p:nvPr/>
          </p:nvSpPr>
          <p:spPr bwMode="auto">
            <a:xfrm flipH="1">
              <a:off x="-7723660" y="76962"/>
              <a:ext cx="5461530" cy="70104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orma libre 20">
              <a:extLst>
                <a:ext uri="{FF2B5EF4-FFF2-40B4-BE49-F238E27FC236}">
                  <a16:creationId xmlns:a16="http://schemas.microsoft.com/office/drawing/2014/main" id="{63C141C1-7D94-41BC-9125-3049CE0F4262}"/>
                </a:ext>
              </a:extLst>
            </p:cNvPr>
            <p:cNvSpPr/>
            <p:nvPr/>
          </p:nvSpPr>
          <p:spPr bwMode="auto">
            <a:xfrm flipH="1">
              <a:off x="-6783414" y="76962"/>
              <a:ext cx="4338811" cy="70104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orma libre 21">
              <a:extLst>
                <a:ext uri="{FF2B5EF4-FFF2-40B4-BE49-F238E27FC236}">
                  <a16:creationId xmlns:a16="http://schemas.microsoft.com/office/drawing/2014/main" id="{DF161C9E-F9BD-426C-AC90-44428E88D146}"/>
                </a:ext>
              </a:extLst>
            </p:cNvPr>
            <p:cNvSpPr/>
            <p:nvPr/>
          </p:nvSpPr>
          <p:spPr bwMode="auto">
            <a:xfrm flipH="1">
              <a:off x="-6608545" y="76962"/>
              <a:ext cx="4701225" cy="70104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orma libre 22">
              <a:extLst>
                <a:ext uri="{FF2B5EF4-FFF2-40B4-BE49-F238E27FC236}">
                  <a16:creationId xmlns:a16="http://schemas.microsoft.com/office/drawing/2014/main" id="{5F6A9DD0-9049-4E35-AB52-2295FAD07BE0}"/>
                </a:ext>
              </a:extLst>
            </p:cNvPr>
            <p:cNvSpPr/>
            <p:nvPr userDrawn="1"/>
          </p:nvSpPr>
          <p:spPr bwMode="auto">
            <a:xfrm flipH="1">
              <a:off x="-4659626" y="76962"/>
              <a:ext cx="3837010" cy="70104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orma libre 23">
              <a:extLst>
                <a:ext uri="{FF2B5EF4-FFF2-40B4-BE49-F238E27FC236}">
                  <a16:creationId xmlns:a16="http://schemas.microsoft.com/office/drawing/2014/main" id="{844EE558-A987-4D5F-9409-50DA793C924A}"/>
                </a:ext>
              </a:extLst>
            </p:cNvPr>
            <p:cNvSpPr/>
            <p:nvPr userDrawn="1"/>
          </p:nvSpPr>
          <p:spPr bwMode="auto">
            <a:xfrm flipH="1">
              <a:off x="-4340299" y="86719"/>
              <a:ext cx="2828337" cy="3276730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orma libre 25">
              <a:extLst>
                <a:ext uri="{FF2B5EF4-FFF2-40B4-BE49-F238E27FC236}">
                  <a16:creationId xmlns:a16="http://schemas.microsoft.com/office/drawing/2014/main" id="{BA0CA8CE-37BE-4004-9F24-18C47C58A73A}"/>
                </a:ext>
              </a:extLst>
            </p:cNvPr>
            <p:cNvSpPr/>
            <p:nvPr userDrawn="1"/>
          </p:nvSpPr>
          <p:spPr bwMode="auto">
            <a:xfrm flipH="1">
              <a:off x="-4005764" y="76962"/>
              <a:ext cx="2493803" cy="2283141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AEF0598-4986-4C3D-A0BD-127B9AD43830}"/>
              </a:ext>
            </a:extLst>
          </p:cNvPr>
          <p:cNvSpPr/>
          <p:nvPr userDrawn="1"/>
        </p:nvSpPr>
        <p:spPr>
          <a:xfrm>
            <a:off x="3599214" y="-677"/>
            <a:ext cx="8592786" cy="6858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204E297-2C47-40A4-842B-FD18E4874900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54C93B-E2FD-4A0E-87C8-75F55EEE7FC1}" type="datetime1">
              <a:rPr lang="es-ES" noProof="0" smtClean="0"/>
              <a:t>20/05/2020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A4314920-E619-4EFC-ABED-C6607FFDCEFC}"/>
              </a:ext>
            </a:extLst>
          </p:cNvPr>
          <p:cNvCxnSpPr>
            <a:cxnSpLocks/>
          </p:cNvCxnSpPr>
          <p:nvPr userDrawn="1"/>
        </p:nvCxnSpPr>
        <p:spPr>
          <a:xfrm>
            <a:off x="3599214" y="-677"/>
            <a:ext cx="0" cy="685867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rma libre 5">
            <a:extLst>
              <a:ext uri="{FF2B5EF4-FFF2-40B4-BE49-F238E27FC236}">
                <a16:creationId xmlns:a16="http://schemas.microsoft.com/office/drawing/2014/main" id="{36060E0F-19CE-4CEB-BA56-3FDAE5648A59}"/>
              </a:ext>
            </a:extLst>
          </p:cNvPr>
          <p:cNvSpPr>
            <a:spLocks/>
          </p:cNvSpPr>
          <p:nvPr userDrawn="1"/>
        </p:nvSpPr>
        <p:spPr bwMode="auto">
          <a:xfrm>
            <a:off x="61986" y="2029597"/>
            <a:ext cx="3372491" cy="2997562"/>
          </a:xfrm>
          <a:custGeom>
            <a:avLst/>
            <a:gdLst>
              <a:gd name="T0" fmla="*/ 11 w 2063"/>
              <a:gd name="T1" fmla="*/ 735 h 1401"/>
              <a:gd name="T2" fmla="*/ 0 w 2063"/>
              <a:gd name="T3" fmla="*/ 650 h 1401"/>
              <a:gd name="T4" fmla="*/ 3 w 2063"/>
              <a:gd name="T5" fmla="*/ 570 h 1401"/>
              <a:gd name="T6" fmla="*/ 19 w 2063"/>
              <a:gd name="T7" fmla="*/ 493 h 1401"/>
              <a:gd name="T8" fmla="*/ 59 w 2063"/>
              <a:gd name="T9" fmla="*/ 389 h 1401"/>
              <a:gd name="T10" fmla="*/ 147 w 2063"/>
              <a:gd name="T11" fmla="*/ 264 h 1401"/>
              <a:gd name="T12" fmla="*/ 264 w 2063"/>
              <a:gd name="T13" fmla="*/ 162 h 1401"/>
              <a:gd name="T14" fmla="*/ 408 w 2063"/>
              <a:gd name="T15" fmla="*/ 82 h 1401"/>
              <a:gd name="T16" fmla="*/ 574 w 2063"/>
              <a:gd name="T17" fmla="*/ 29 h 1401"/>
              <a:gd name="T18" fmla="*/ 750 w 2063"/>
              <a:gd name="T19" fmla="*/ 2 h 1401"/>
              <a:gd name="T20" fmla="*/ 937 w 2063"/>
              <a:gd name="T21" fmla="*/ 2 h 1401"/>
              <a:gd name="T22" fmla="*/ 1134 w 2063"/>
              <a:gd name="T23" fmla="*/ 29 h 1401"/>
              <a:gd name="T24" fmla="*/ 1334 w 2063"/>
              <a:gd name="T25" fmla="*/ 82 h 1401"/>
              <a:gd name="T26" fmla="*/ 1529 w 2063"/>
              <a:gd name="T27" fmla="*/ 160 h 1401"/>
              <a:gd name="T28" fmla="*/ 1708 w 2063"/>
              <a:gd name="T29" fmla="*/ 258 h 1401"/>
              <a:gd name="T30" fmla="*/ 1860 w 2063"/>
              <a:gd name="T31" fmla="*/ 384 h 1401"/>
              <a:gd name="T32" fmla="*/ 1951 w 2063"/>
              <a:gd name="T33" fmla="*/ 490 h 1401"/>
              <a:gd name="T34" fmla="*/ 1999 w 2063"/>
              <a:gd name="T35" fmla="*/ 567 h 1401"/>
              <a:gd name="T36" fmla="*/ 2033 w 2063"/>
              <a:gd name="T37" fmla="*/ 653 h 1401"/>
              <a:gd name="T38" fmla="*/ 2057 w 2063"/>
              <a:gd name="T39" fmla="*/ 741 h 1401"/>
              <a:gd name="T40" fmla="*/ 2060 w 2063"/>
              <a:gd name="T41" fmla="*/ 834 h 1401"/>
              <a:gd name="T42" fmla="*/ 2047 w 2063"/>
              <a:gd name="T43" fmla="*/ 919 h 1401"/>
              <a:gd name="T44" fmla="*/ 2017 w 2063"/>
              <a:gd name="T45" fmla="*/ 999 h 1401"/>
              <a:gd name="T46" fmla="*/ 1977 w 2063"/>
              <a:gd name="T47" fmla="*/ 1068 h 1401"/>
              <a:gd name="T48" fmla="*/ 1897 w 2063"/>
              <a:gd name="T49" fmla="*/ 1156 h 1401"/>
              <a:gd name="T50" fmla="*/ 1758 w 2063"/>
              <a:gd name="T51" fmla="*/ 1250 h 1401"/>
              <a:gd name="T52" fmla="*/ 1598 w 2063"/>
              <a:gd name="T53" fmla="*/ 1316 h 1401"/>
              <a:gd name="T54" fmla="*/ 1428 w 2063"/>
              <a:gd name="T55" fmla="*/ 1362 h 1401"/>
              <a:gd name="T56" fmla="*/ 1257 w 2063"/>
              <a:gd name="T57" fmla="*/ 1388 h 1401"/>
              <a:gd name="T58" fmla="*/ 1105 w 2063"/>
              <a:gd name="T59" fmla="*/ 1399 h 1401"/>
              <a:gd name="T60" fmla="*/ 971 w 2063"/>
              <a:gd name="T61" fmla="*/ 1399 h 1401"/>
              <a:gd name="T62" fmla="*/ 827 w 2063"/>
              <a:gd name="T63" fmla="*/ 1383 h 1401"/>
              <a:gd name="T64" fmla="*/ 675 w 2063"/>
              <a:gd name="T65" fmla="*/ 1351 h 1401"/>
              <a:gd name="T66" fmla="*/ 520 w 2063"/>
              <a:gd name="T67" fmla="*/ 1298 h 1401"/>
              <a:gd name="T68" fmla="*/ 374 w 2063"/>
              <a:gd name="T69" fmla="*/ 1226 h 1401"/>
              <a:gd name="T70" fmla="*/ 240 w 2063"/>
              <a:gd name="T71" fmla="*/ 1130 h 1401"/>
              <a:gd name="T72" fmla="*/ 128 w 2063"/>
              <a:gd name="T73" fmla="*/ 1010 h 1401"/>
              <a:gd name="T74" fmla="*/ 48 w 2063"/>
              <a:gd name="T75" fmla="*/ 863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063" h="1401">
                <a:moveTo>
                  <a:pt x="21" y="778"/>
                </a:moveTo>
                <a:lnTo>
                  <a:pt x="11" y="735"/>
                </a:lnTo>
                <a:lnTo>
                  <a:pt x="5" y="693"/>
                </a:lnTo>
                <a:lnTo>
                  <a:pt x="0" y="650"/>
                </a:lnTo>
                <a:lnTo>
                  <a:pt x="0" y="610"/>
                </a:lnTo>
                <a:lnTo>
                  <a:pt x="3" y="570"/>
                </a:lnTo>
                <a:lnTo>
                  <a:pt x="11" y="530"/>
                </a:lnTo>
                <a:lnTo>
                  <a:pt x="19" y="493"/>
                </a:lnTo>
                <a:lnTo>
                  <a:pt x="29" y="458"/>
                </a:lnTo>
                <a:lnTo>
                  <a:pt x="59" y="389"/>
                </a:lnTo>
                <a:lnTo>
                  <a:pt x="99" y="325"/>
                </a:lnTo>
                <a:lnTo>
                  <a:pt x="147" y="264"/>
                </a:lnTo>
                <a:lnTo>
                  <a:pt x="203" y="210"/>
                </a:lnTo>
                <a:lnTo>
                  <a:pt x="264" y="162"/>
                </a:lnTo>
                <a:lnTo>
                  <a:pt x="334" y="120"/>
                </a:lnTo>
                <a:lnTo>
                  <a:pt x="408" y="82"/>
                </a:lnTo>
                <a:lnTo>
                  <a:pt x="488" y="53"/>
                </a:lnTo>
                <a:lnTo>
                  <a:pt x="574" y="29"/>
                </a:lnTo>
                <a:lnTo>
                  <a:pt x="659" y="10"/>
                </a:lnTo>
                <a:lnTo>
                  <a:pt x="750" y="2"/>
                </a:lnTo>
                <a:lnTo>
                  <a:pt x="841" y="0"/>
                </a:lnTo>
                <a:lnTo>
                  <a:pt x="937" y="2"/>
                </a:lnTo>
                <a:lnTo>
                  <a:pt x="1033" y="13"/>
                </a:lnTo>
                <a:lnTo>
                  <a:pt x="1134" y="29"/>
                </a:lnTo>
                <a:lnTo>
                  <a:pt x="1233" y="53"/>
                </a:lnTo>
                <a:lnTo>
                  <a:pt x="1334" y="82"/>
                </a:lnTo>
                <a:lnTo>
                  <a:pt x="1433" y="117"/>
                </a:lnTo>
                <a:lnTo>
                  <a:pt x="1529" y="160"/>
                </a:lnTo>
                <a:lnTo>
                  <a:pt x="1622" y="205"/>
                </a:lnTo>
                <a:lnTo>
                  <a:pt x="1708" y="258"/>
                </a:lnTo>
                <a:lnTo>
                  <a:pt x="1788" y="317"/>
                </a:lnTo>
                <a:lnTo>
                  <a:pt x="1860" y="384"/>
                </a:lnTo>
                <a:lnTo>
                  <a:pt x="1924" y="453"/>
                </a:lnTo>
                <a:lnTo>
                  <a:pt x="1951" y="490"/>
                </a:lnTo>
                <a:lnTo>
                  <a:pt x="1977" y="527"/>
                </a:lnTo>
                <a:lnTo>
                  <a:pt x="1999" y="567"/>
                </a:lnTo>
                <a:lnTo>
                  <a:pt x="2017" y="610"/>
                </a:lnTo>
                <a:lnTo>
                  <a:pt x="2033" y="653"/>
                </a:lnTo>
                <a:lnTo>
                  <a:pt x="2047" y="695"/>
                </a:lnTo>
                <a:lnTo>
                  <a:pt x="2057" y="741"/>
                </a:lnTo>
                <a:lnTo>
                  <a:pt x="2063" y="786"/>
                </a:lnTo>
                <a:lnTo>
                  <a:pt x="2060" y="834"/>
                </a:lnTo>
                <a:lnTo>
                  <a:pt x="2055" y="879"/>
                </a:lnTo>
                <a:lnTo>
                  <a:pt x="2047" y="919"/>
                </a:lnTo>
                <a:lnTo>
                  <a:pt x="2033" y="962"/>
                </a:lnTo>
                <a:lnTo>
                  <a:pt x="2017" y="999"/>
                </a:lnTo>
                <a:lnTo>
                  <a:pt x="1999" y="1034"/>
                </a:lnTo>
                <a:lnTo>
                  <a:pt x="1977" y="1068"/>
                </a:lnTo>
                <a:lnTo>
                  <a:pt x="1953" y="1100"/>
                </a:lnTo>
                <a:lnTo>
                  <a:pt x="1897" y="1156"/>
                </a:lnTo>
                <a:lnTo>
                  <a:pt x="1830" y="1207"/>
                </a:lnTo>
                <a:lnTo>
                  <a:pt x="1758" y="1250"/>
                </a:lnTo>
                <a:lnTo>
                  <a:pt x="1681" y="1287"/>
                </a:lnTo>
                <a:lnTo>
                  <a:pt x="1598" y="1316"/>
                </a:lnTo>
                <a:lnTo>
                  <a:pt x="1513" y="1343"/>
                </a:lnTo>
                <a:lnTo>
                  <a:pt x="1428" y="1362"/>
                </a:lnTo>
                <a:lnTo>
                  <a:pt x="1342" y="1377"/>
                </a:lnTo>
                <a:lnTo>
                  <a:pt x="1257" y="1388"/>
                </a:lnTo>
                <a:lnTo>
                  <a:pt x="1179" y="1396"/>
                </a:lnTo>
                <a:lnTo>
                  <a:pt x="1105" y="1399"/>
                </a:lnTo>
                <a:lnTo>
                  <a:pt x="1035" y="1401"/>
                </a:lnTo>
                <a:lnTo>
                  <a:pt x="971" y="1399"/>
                </a:lnTo>
                <a:lnTo>
                  <a:pt x="899" y="1393"/>
                </a:lnTo>
                <a:lnTo>
                  <a:pt x="827" y="1383"/>
                </a:lnTo>
                <a:lnTo>
                  <a:pt x="750" y="1370"/>
                </a:lnTo>
                <a:lnTo>
                  <a:pt x="675" y="1351"/>
                </a:lnTo>
                <a:lnTo>
                  <a:pt x="598" y="1327"/>
                </a:lnTo>
                <a:lnTo>
                  <a:pt x="520" y="1298"/>
                </a:lnTo>
                <a:lnTo>
                  <a:pt x="446" y="1266"/>
                </a:lnTo>
                <a:lnTo>
                  <a:pt x="374" y="1226"/>
                </a:lnTo>
                <a:lnTo>
                  <a:pt x="304" y="1180"/>
                </a:lnTo>
                <a:lnTo>
                  <a:pt x="240" y="1130"/>
                </a:lnTo>
                <a:lnTo>
                  <a:pt x="181" y="1074"/>
                </a:lnTo>
                <a:lnTo>
                  <a:pt x="128" y="1010"/>
                </a:lnTo>
                <a:lnTo>
                  <a:pt x="85" y="940"/>
                </a:lnTo>
                <a:lnTo>
                  <a:pt x="48" y="863"/>
                </a:lnTo>
                <a:lnTo>
                  <a:pt x="21" y="7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 dirty="0"/>
          </a:p>
        </p:txBody>
      </p:sp>
      <p:sp>
        <p:nvSpPr>
          <p:cNvPr id="16" name="Triángulo isósceles 15">
            <a:extLst>
              <a:ext uri="{FF2B5EF4-FFF2-40B4-BE49-F238E27FC236}">
                <a16:creationId xmlns:a16="http://schemas.microsoft.com/office/drawing/2014/main" id="{E50B9CD5-BF82-4FA5-965C-3A2910331D2B}"/>
              </a:ext>
            </a:extLst>
          </p:cNvPr>
          <p:cNvSpPr/>
          <p:nvPr userDrawn="1"/>
        </p:nvSpPr>
        <p:spPr>
          <a:xfrm rot="1800000">
            <a:off x="1818524" y="2197117"/>
            <a:ext cx="1722593" cy="92602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 userDrawn="1">
            <p:ph type="title"/>
          </p:nvPr>
        </p:nvSpPr>
        <p:spPr>
          <a:xfrm>
            <a:off x="279443" y="2349925"/>
            <a:ext cx="2937576" cy="245644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8" name="Forma libre 5">
            <a:extLst>
              <a:ext uri="{FF2B5EF4-FFF2-40B4-BE49-F238E27FC236}">
                <a16:creationId xmlns:a16="http://schemas.microsoft.com/office/drawing/2014/main" id="{1A7CEEF1-5681-4130-870F-528E3DBED1C2}"/>
              </a:ext>
            </a:extLst>
          </p:cNvPr>
          <p:cNvSpPr>
            <a:spLocks/>
          </p:cNvSpPr>
          <p:nvPr userDrawn="1"/>
        </p:nvSpPr>
        <p:spPr bwMode="auto">
          <a:xfrm>
            <a:off x="168275" y="4452139"/>
            <a:ext cx="1060897" cy="708455"/>
          </a:xfrm>
          <a:custGeom>
            <a:avLst/>
            <a:gdLst>
              <a:gd name="T0" fmla="*/ 11 w 2063"/>
              <a:gd name="T1" fmla="*/ 735 h 1401"/>
              <a:gd name="T2" fmla="*/ 0 w 2063"/>
              <a:gd name="T3" fmla="*/ 650 h 1401"/>
              <a:gd name="T4" fmla="*/ 3 w 2063"/>
              <a:gd name="T5" fmla="*/ 570 h 1401"/>
              <a:gd name="T6" fmla="*/ 19 w 2063"/>
              <a:gd name="T7" fmla="*/ 493 h 1401"/>
              <a:gd name="T8" fmla="*/ 59 w 2063"/>
              <a:gd name="T9" fmla="*/ 389 h 1401"/>
              <a:gd name="T10" fmla="*/ 147 w 2063"/>
              <a:gd name="T11" fmla="*/ 264 h 1401"/>
              <a:gd name="T12" fmla="*/ 264 w 2063"/>
              <a:gd name="T13" fmla="*/ 162 h 1401"/>
              <a:gd name="T14" fmla="*/ 408 w 2063"/>
              <a:gd name="T15" fmla="*/ 82 h 1401"/>
              <a:gd name="T16" fmla="*/ 574 w 2063"/>
              <a:gd name="T17" fmla="*/ 29 h 1401"/>
              <a:gd name="T18" fmla="*/ 750 w 2063"/>
              <a:gd name="T19" fmla="*/ 2 h 1401"/>
              <a:gd name="T20" fmla="*/ 937 w 2063"/>
              <a:gd name="T21" fmla="*/ 2 h 1401"/>
              <a:gd name="T22" fmla="*/ 1134 w 2063"/>
              <a:gd name="T23" fmla="*/ 29 h 1401"/>
              <a:gd name="T24" fmla="*/ 1334 w 2063"/>
              <a:gd name="T25" fmla="*/ 82 h 1401"/>
              <a:gd name="T26" fmla="*/ 1529 w 2063"/>
              <a:gd name="T27" fmla="*/ 160 h 1401"/>
              <a:gd name="T28" fmla="*/ 1708 w 2063"/>
              <a:gd name="T29" fmla="*/ 258 h 1401"/>
              <a:gd name="T30" fmla="*/ 1860 w 2063"/>
              <a:gd name="T31" fmla="*/ 384 h 1401"/>
              <a:gd name="T32" fmla="*/ 1951 w 2063"/>
              <a:gd name="T33" fmla="*/ 490 h 1401"/>
              <a:gd name="T34" fmla="*/ 1999 w 2063"/>
              <a:gd name="T35" fmla="*/ 567 h 1401"/>
              <a:gd name="T36" fmla="*/ 2033 w 2063"/>
              <a:gd name="T37" fmla="*/ 653 h 1401"/>
              <a:gd name="T38" fmla="*/ 2057 w 2063"/>
              <a:gd name="T39" fmla="*/ 741 h 1401"/>
              <a:gd name="T40" fmla="*/ 2060 w 2063"/>
              <a:gd name="T41" fmla="*/ 834 h 1401"/>
              <a:gd name="T42" fmla="*/ 2047 w 2063"/>
              <a:gd name="T43" fmla="*/ 919 h 1401"/>
              <a:gd name="T44" fmla="*/ 2017 w 2063"/>
              <a:gd name="T45" fmla="*/ 999 h 1401"/>
              <a:gd name="T46" fmla="*/ 1977 w 2063"/>
              <a:gd name="T47" fmla="*/ 1068 h 1401"/>
              <a:gd name="T48" fmla="*/ 1897 w 2063"/>
              <a:gd name="T49" fmla="*/ 1156 h 1401"/>
              <a:gd name="T50" fmla="*/ 1758 w 2063"/>
              <a:gd name="T51" fmla="*/ 1250 h 1401"/>
              <a:gd name="T52" fmla="*/ 1598 w 2063"/>
              <a:gd name="T53" fmla="*/ 1316 h 1401"/>
              <a:gd name="T54" fmla="*/ 1428 w 2063"/>
              <a:gd name="T55" fmla="*/ 1362 h 1401"/>
              <a:gd name="T56" fmla="*/ 1257 w 2063"/>
              <a:gd name="T57" fmla="*/ 1388 h 1401"/>
              <a:gd name="T58" fmla="*/ 1105 w 2063"/>
              <a:gd name="T59" fmla="*/ 1399 h 1401"/>
              <a:gd name="T60" fmla="*/ 971 w 2063"/>
              <a:gd name="T61" fmla="*/ 1399 h 1401"/>
              <a:gd name="T62" fmla="*/ 827 w 2063"/>
              <a:gd name="T63" fmla="*/ 1383 h 1401"/>
              <a:gd name="T64" fmla="*/ 675 w 2063"/>
              <a:gd name="T65" fmla="*/ 1351 h 1401"/>
              <a:gd name="T66" fmla="*/ 520 w 2063"/>
              <a:gd name="T67" fmla="*/ 1298 h 1401"/>
              <a:gd name="T68" fmla="*/ 374 w 2063"/>
              <a:gd name="T69" fmla="*/ 1226 h 1401"/>
              <a:gd name="T70" fmla="*/ 240 w 2063"/>
              <a:gd name="T71" fmla="*/ 1130 h 1401"/>
              <a:gd name="T72" fmla="*/ 128 w 2063"/>
              <a:gd name="T73" fmla="*/ 1010 h 1401"/>
              <a:gd name="T74" fmla="*/ 48 w 2063"/>
              <a:gd name="T75" fmla="*/ 863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063" h="1401">
                <a:moveTo>
                  <a:pt x="21" y="778"/>
                </a:moveTo>
                <a:lnTo>
                  <a:pt x="11" y="735"/>
                </a:lnTo>
                <a:lnTo>
                  <a:pt x="5" y="693"/>
                </a:lnTo>
                <a:lnTo>
                  <a:pt x="0" y="650"/>
                </a:lnTo>
                <a:lnTo>
                  <a:pt x="0" y="610"/>
                </a:lnTo>
                <a:lnTo>
                  <a:pt x="3" y="570"/>
                </a:lnTo>
                <a:lnTo>
                  <a:pt x="11" y="530"/>
                </a:lnTo>
                <a:lnTo>
                  <a:pt x="19" y="493"/>
                </a:lnTo>
                <a:lnTo>
                  <a:pt x="29" y="458"/>
                </a:lnTo>
                <a:lnTo>
                  <a:pt x="59" y="389"/>
                </a:lnTo>
                <a:lnTo>
                  <a:pt x="99" y="325"/>
                </a:lnTo>
                <a:lnTo>
                  <a:pt x="147" y="264"/>
                </a:lnTo>
                <a:lnTo>
                  <a:pt x="203" y="210"/>
                </a:lnTo>
                <a:lnTo>
                  <a:pt x="264" y="162"/>
                </a:lnTo>
                <a:lnTo>
                  <a:pt x="334" y="120"/>
                </a:lnTo>
                <a:lnTo>
                  <a:pt x="408" y="82"/>
                </a:lnTo>
                <a:lnTo>
                  <a:pt x="488" y="53"/>
                </a:lnTo>
                <a:lnTo>
                  <a:pt x="574" y="29"/>
                </a:lnTo>
                <a:lnTo>
                  <a:pt x="659" y="10"/>
                </a:lnTo>
                <a:lnTo>
                  <a:pt x="750" y="2"/>
                </a:lnTo>
                <a:lnTo>
                  <a:pt x="841" y="0"/>
                </a:lnTo>
                <a:lnTo>
                  <a:pt x="937" y="2"/>
                </a:lnTo>
                <a:lnTo>
                  <a:pt x="1033" y="13"/>
                </a:lnTo>
                <a:lnTo>
                  <a:pt x="1134" y="29"/>
                </a:lnTo>
                <a:lnTo>
                  <a:pt x="1233" y="53"/>
                </a:lnTo>
                <a:lnTo>
                  <a:pt x="1334" y="82"/>
                </a:lnTo>
                <a:lnTo>
                  <a:pt x="1433" y="117"/>
                </a:lnTo>
                <a:lnTo>
                  <a:pt x="1529" y="160"/>
                </a:lnTo>
                <a:lnTo>
                  <a:pt x="1622" y="205"/>
                </a:lnTo>
                <a:lnTo>
                  <a:pt x="1708" y="258"/>
                </a:lnTo>
                <a:lnTo>
                  <a:pt x="1788" y="317"/>
                </a:lnTo>
                <a:lnTo>
                  <a:pt x="1860" y="384"/>
                </a:lnTo>
                <a:lnTo>
                  <a:pt x="1924" y="453"/>
                </a:lnTo>
                <a:lnTo>
                  <a:pt x="1951" y="490"/>
                </a:lnTo>
                <a:lnTo>
                  <a:pt x="1977" y="527"/>
                </a:lnTo>
                <a:lnTo>
                  <a:pt x="1999" y="567"/>
                </a:lnTo>
                <a:lnTo>
                  <a:pt x="2017" y="610"/>
                </a:lnTo>
                <a:lnTo>
                  <a:pt x="2033" y="653"/>
                </a:lnTo>
                <a:lnTo>
                  <a:pt x="2047" y="695"/>
                </a:lnTo>
                <a:lnTo>
                  <a:pt x="2057" y="741"/>
                </a:lnTo>
                <a:lnTo>
                  <a:pt x="2063" y="786"/>
                </a:lnTo>
                <a:lnTo>
                  <a:pt x="2060" y="834"/>
                </a:lnTo>
                <a:lnTo>
                  <a:pt x="2055" y="879"/>
                </a:lnTo>
                <a:lnTo>
                  <a:pt x="2047" y="919"/>
                </a:lnTo>
                <a:lnTo>
                  <a:pt x="2033" y="962"/>
                </a:lnTo>
                <a:lnTo>
                  <a:pt x="2017" y="999"/>
                </a:lnTo>
                <a:lnTo>
                  <a:pt x="1999" y="1034"/>
                </a:lnTo>
                <a:lnTo>
                  <a:pt x="1977" y="1068"/>
                </a:lnTo>
                <a:lnTo>
                  <a:pt x="1953" y="1100"/>
                </a:lnTo>
                <a:lnTo>
                  <a:pt x="1897" y="1156"/>
                </a:lnTo>
                <a:lnTo>
                  <a:pt x="1830" y="1207"/>
                </a:lnTo>
                <a:lnTo>
                  <a:pt x="1758" y="1250"/>
                </a:lnTo>
                <a:lnTo>
                  <a:pt x="1681" y="1287"/>
                </a:lnTo>
                <a:lnTo>
                  <a:pt x="1598" y="1316"/>
                </a:lnTo>
                <a:lnTo>
                  <a:pt x="1513" y="1343"/>
                </a:lnTo>
                <a:lnTo>
                  <a:pt x="1428" y="1362"/>
                </a:lnTo>
                <a:lnTo>
                  <a:pt x="1342" y="1377"/>
                </a:lnTo>
                <a:lnTo>
                  <a:pt x="1257" y="1388"/>
                </a:lnTo>
                <a:lnTo>
                  <a:pt x="1179" y="1396"/>
                </a:lnTo>
                <a:lnTo>
                  <a:pt x="1105" y="1399"/>
                </a:lnTo>
                <a:lnTo>
                  <a:pt x="1035" y="1401"/>
                </a:lnTo>
                <a:lnTo>
                  <a:pt x="971" y="1399"/>
                </a:lnTo>
                <a:lnTo>
                  <a:pt x="899" y="1393"/>
                </a:lnTo>
                <a:lnTo>
                  <a:pt x="827" y="1383"/>
                </a:lnTo>
                <a:lnTo>
                  <a:pt x="750" y="1370"/>
                </a:lnTo>
                <a:lnTo>
                  <a:pt x="675" y="1351"/>
                </a:lnTo>
                <a:lnTo>
                  <a:pt x="598" y="1327"/>
                </a:lnTo>
                <a:lnTo>
                  <a:pt x="520" y="1298"/>
                </a:lnTo>
                <a:lnTo>
                  <a:pt x="446" y="1266"/>
                </a:lnTo>
                <a:lnTo>
                  <a:pt x="374" y="1226"/>
                </a:lnTo>
                <a:lnTo>
                  <a:pt x="304" y="1180"/>
                </a:lnTo>
                <a:lnTo>
                  <a:pt x="240" y="1130"/>
                </a:lnTo>
                <a:lnTo>
                  <a:pt x="181" y="1074"/>
                </a:lnTo>
                <a:lnTo>
                  <a:pt x="128" y="1010"/>
                </a:lnTo>
                <a:lnTo>
                  <a:pt x="85" y="940"/>
                </a:lnTo>
                <a:lnTo>
                  <a:pt x="48" y="863"/>
                </a:lnTo>
                <a:lnTo>
                  <a:pt x="21" y="778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 dirty="0"/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93AB100B-7366-469B-AD1B-F4E4142B4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1971" y="1397000"/>
            <a:ext cx="7578350" cy="4654808"/>
          </a:xfrm>
        </p:spPr>
        <p:txBody>
          <a:bodyPr rtlCol="0" anchor="t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24" name="Encabezado de contenido 2">
            <a:extLst>
              <a:ext uri="{FF2B5EF4-FFF2-40B4-BE49-F238E27FC236}">
                <a16:creationId xmlns:a16="http://schemas.microsoft.com/office/drawing/2014/main" id="{65CAF933-13F7-426D-A298-8754850904C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11188" y="812703"/>
            <a:ext cx="7621707" cy="460945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latin typeface="+mj-lt"/>
              </a:defRPr>
            </a:lvl1pPr>
          </a:lstStyle>
          <a:p>
            <a:pPr lvl="0" rtl="0"/>
            <a:r>
              <a:rPr lang="es-ES" noProof="0" dirty="0"/>
              <a:t>Encabezado</a:t>
            </a:r>
          </a:p>
        </p:txBody>
      </p:sp>
    </p:spTree>
    <p:extLst>
      <p:ext uri="{BB962C8B-B14F-4D97-AF65-F5344CB8AC3E}">
        <p14:creationId xmlns:p14="http://schemas.microsoft.com/office/powerpoint/2010/main" val="4072440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upo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orma libre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orma libre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orma libre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orma libre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orma libre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orma libre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orma libre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orma libre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orma libre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orma libre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orma libre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orma libre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orma libre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orma libre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orma libre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orma libre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orma libre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orma libre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orma libre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orma libre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orma libre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09AF96-E50E-4D2F-BA6A-BCFB33D7EC50}" type="datetime1">
              <a:rPr lang="es-ES" noProof="0" smtClean="0"/>
              <a:t>20/05/2020</a:t>
            </a:fld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A204E297-2C47-40A4-842B-FD18E4874900}" type="slidenum">
              <a:rPr lang="es-ES" noProof="0" smtClean="0"/>
              <a:t>‹Nº›</a:t>
            </a:fld>
            <a:endParaRPr lang="es-ES" noProof="0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903349DA-09EE-462C-94DB-80E15A5F4FAE}"/>
              </a:ext>
            </a:extLst>
          </p:cNvPr>
          <p:cNvGrpSpPr/>
          <p:nvPr userDrawn="1"/>
        </p:nvGrpSpPr>
        <p:grpSpPr>
          <a:xfrm>
            <a:off x="1" y="3663950"/>
            <a:ext cx="4537613" cy="3194050"/>
            <a:chOff x="1" y="3649663"/>
            <a:chExt cx="4537613" cy="3194050"/>
          </a:xfrm>
        </p:grpSpPr>
        <p:sp>
          <p:nvSpPr>
            <p:cNvPr id="16" name="Triángulo isósceles 15">
              <a:extLst>
                <a:ext uri="{FF2B5EF4-FFF2-40B4-BE49-F238E27FC236}">
                  <a16:creationId xmlns:a16="http://schemas.microsoft.com/office/drawing/2014/main" id="{E50B9CD5-BF82-4FA5-965C-3A2910331D2B}"/>
                </a:ext>
              </a:extLst>
            </p:cNvPr>
            <p:cNvSpPr/>
            <p:nvPr userDrawn="1"/>
          </p:nvSpPr>
          <p:spPr>
            <a:xfrm rot="1415293">
              <a:off x="1849954" y="3656856"/>
              <a:ext cx="1771649" cy="926028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C112C725-A112-4CA5-AF43-E92C44765DAD}"/>
                </a:ext>
              </a:extLst>
            </p:cNvPr>
            <p:cNvSpPr/>
            <p:nvPr userDrawn="1"/>
          </p:nvSpPr>
          <p:spPr>
            <a:xfrm>
              <a:off x="1" y="3649663"/>
              <a:ext cx="4537613" cy="3194050"/>
            </a:xfrm>
            <a:custGeom>
              <a:avLst/>
              <a:gdLst>
                <a:gd name="connsiteX0" fmla="*/ 1612831 w 4537613"/>
                <a:gd name="connsiteY0" fmla="*/ 0 h 3194050"/>
                <a:gd name="connsiteX1" fmla="*/ 1842601 w 4537613"/>
                <a:gd name="connsiteY1" fmla="*/ 4707 h 3194050"/>
                <a:gd name="connsiteX2" fmla="*/ 2072371 w 4537613"/>
                <a:gd name="connsiteY2" fmla="*/ 30596 h 3194050"/>
                <a:gd name="connsiteX3" fmla="*/ 2314109 w 4537613"/>
                <a:gd name="connsiteY3" fmla="*/ 68253 h 3194050"/>
                <a:gd name="connsiteX4" fmla="*/ 2551059 w 4537613"/>
                <a:gd name="connsiteY4" fmla="*/ 124738 h 3194050"/>
                <a:gd name="connsiteX5" fmla="*/ 2792797 w 4537613"/>
                <a:gd name="connsiteY5" fmla="*/ 192991 h 3194050"/>
                <a:gd name="connsiteX6" fmla="*/ 3029747 w 4537613"/>
                <a:gd name="connsiteY6" fmla="*/ 275365 h 3194050"/>
                <a:gd name="connsiteX7" fmla="*/ 3259517 w 4537613"/>
                <a:gd name="connsiteY7" fmla="*/ 376568 h 3194050"/>
                <a:gd name="connsiteX8" fmla="*/ 3482107 w 4537613"/>
                <a:gd name="connsiteY8" fmla="*/ 482477 h 3194050"/>
                <a:gd name="connsiteX9" fmla="*/ 3687942 w 4537613"/>
                <a:gd name="connsiteY9" fmla="*/ 607215 h 3194050"/>
                <a:gd name="connsiteX10" fmla="*/ 3879418 w 4537613"/>
                <a:gd name="connsiteY10" fmla="*/ 746074 h 3194050"/>
                <a:gd name="connsiteX11" fmla="*/ 4051745 w 4537613"/>
                <a:gd name="connsiteY11" fmla="*/ 903762 h 3194050"/>
                <a:gd name="connsiteX12" fmla="*/ 4204925 w 4537613"/>
                <a:gd name="connsiteY12" fmla="*/ 1066157 h 3194050"/>
                <a:gd name="connsiteX13" fmla="*/ 4269548 w 4537613"/>
                <a:gd name="connsiteY13" fmla="*/ 1153238 h 3194050"/>
                <a:gd name="connsiteX14" fmla="*/ 4331778 w 4537613"/>
                <a:gd name="connsiteY14" fmla="*/ 1240319 h 3194050"/>
                <a:gd name="connsiteX15" fmla="*/ 4384433 w 4537613"/>
                <a:gd name="connsiteY15" fmla="*/ 1334461 h 3194050"/>
                <a:gd name="connsiteX16" fmla="*/ 4427515 w 4537613"/>
                <a:gd name="connsiteY16" fmla="*/ 1435663 h 3194050"/>
                <a:gd name="connsiteX17" fmla="*/ 4465810 w 4537613"/>
                <a:gd name="connsiteY17" fmla="*/ 1536866 h 3194050"/>
                <a:gd name="connsiteX18" fmla="*/ 4499318 w 4537613"/>
                <a:gd name="connsiteY18" fmla="*/ 1635715 h 3194050"/>
                <a:gd name="connsiteX19" fmla="*/ 4523253 w 4537613"/>
                <a:gd name="connsiteY19" fmla="*/ 1743978 h 3194050"/>
                <a:gd name="connsiteX20" fmla="*/ 4537613 w 4537613"/>
                <a:gd name="connsiteY20" fmla="*/ 1849887 h 3194050"/>
                <a:gd name="connsiteX21" fmla="*/ 4530433 w 4537613"/>
                <a:gd name="connsiteY21" fmla="*/ 1962858 h 3194050"/>
                <a:gd name="connsiteX22" fmla="*/ 4518466 w 4537613"/>
                <a:gd name="connsiteY22" fmla="*/ 2068767 h 3194050"/>
                <a:gd name="connsiteX23" fmla="*/ 4499318 w 4537613"/>
                <a:gd name="connsiteY23" fmla="*/ 2162909 h 3194050"/>
                <a:gd name="connsiteX24" fmla="*/ 4465810 w 4537613"/>
                <a:gd name="connsiteY24" fmla="*/ 2264111 h 3194050"/>
                <a:gd name="connsiteX25" fmla="*/ 4427515 w 4537613"/>
                <a:gd name="connsiteY25" fmla="*/ 2351193 h 3194050"/>
                <a:gd name="connsiteX26" fmla="*/ 4384433 w 4537613"/>
                <a:gd name="connsiteY26" fmla="*/ 2433567 h 3194050"/>
                <a:gd name="connsiteX27" fmla="*/ 4331778 w 4537613"/>
                <a:gd name="connsiteY27" fmla="*/ 2513587 h 3194050"/>
                <a:gd name="connsiteX28" fmla="*/ 4274335 w 4537613"/>
                <a:gd name="connsiteY28" fmla="*/ 2588901 h 3194050"/>
                <a:gd name="connsiteX29" fmla="*/ 4140302 w 4537613"/>
                <a:gd name="connsiteY29" fmla="*/ 2720699 h 3194050"/>
                <a:gd name="connsiteX30" fmla="*/ 3979942 w 4537613"/>
                <a:gd name="connsiteY30" fmla="*/ 2840730 h 3194050"/>
                <a:gd name="connsiteX31" fmla="*/ 3807614 w 4537613"/>
                <a:gd name="connsiteY31" fmla="*/ 2941933 h 3194050"/>
                <a:gd name="connsiteX32" fmla="*/ 3623320 w 4537613"/>
                <a:gd name="connsiteY32" fmla="*/ 3029014 h 3194050"/>
                <a:gd name="connsiteX33" fmla="*/ 3424664 w 4537613"/>
                <a:gd name="connsiteY33" fmla="*/ 3097267 h 3194050"/>
                <a:gd name="connsiteX34" fmla="*/ 3221222 w 4537613"/>
                <a:gd name="connsiteY34" fmla="*/ 3160812 h 3194050"/>
                <a:gd name="connsiteX35" fmla="*/ 3070007 w 4537613"/>
                <a:gd name="connsiteY35" fmla="*/ 3194050 h 3194050"/>
                <a:gd name="connsiteX36" fmla="*/ 1273362 w 4537613"/>
                <a:gd name="connsiteY36" fmla="*/ 3194050 h 3194050"/>
                <a:gd name="connsiteX37" fmla="*/ 1215520 w 4537613"/>
                <a:gd name="connsiteY37" fmla="*/ 3179641 h 3194050"/>
                <a:gd name="connsiteX38" fmla="*/ 1031226 w 4537613"/>
                <a:gd name="connsiteY38" fmla="*/ 3123156 h 3194050"/>
                <a:gd name="connsiteX39" fmla="*/ 844537 w 4537613"/>
                <a:gd name="connsiteY39" fmla="*/ 3054903 h 3194050"/>
                <a:gd name="connsiteX40" fmla="*/ 667423 w 4537613"/>
                <a:gd name="connsiteY40" fmla="*/ 2979589 h 3194050"/>
                <a:gd name="connsiteX41" fmla="*/ 495095 w 4537613"/>
                <a:gd name="connsiteY41" fmla="*/ 2885448 h 3194050"/>
                <a:gd name="connsiteX42" fmla="*/ 327554 w 4537613"/>
                <a:gd name="connsiteY42" fmla="*/ 2777184 h 3194050"/>
                <a:gd name="connsiteX43" fmla="*/ 174374 w 4537613"/>
                <a:gd name="connsiteY43" fmla="*/ 2659507 h 3194050"/>
                <a:gd name="connsiteX44" fmla="*/ 33161 w 4537613"/>
                <a:gd name="connsiteY44" fmla="*/ 2527709 h 3194050"/>
                <a:gd name="connsiteX45" fmla="*/ 0 w 4537613"/>
                <a:gd name="connsiteY45" fmla="*/ 2488332 h 3194050"/>
                <a:gd name="connsiteX46" fmla="*/ 0 w 4537613"/>
                <a:gd name="connsiteY46" fmla="*/ 575618 h 3194050"/>
                <a:gd name="connsiteX47" fmla="*/ 85817 w 4537613"/>
                <a:gd name="connsiteY47" fmla="*/ 494245 h 3194050"/>
                <a:gd name="connsiteX48" fmla="*/ 231817 w 4537613"/>
                <a:gd name="connsiteY48" fmla="*/ 381275 h 3194050"/>
                <a:gd name="connsiteX49" fmla="*/ 399358 w 4537613"/>
                <a:gd name="connsiteY49" fmla="*/ 282426 h 3194050"/>
                <a:gd name="connsiteX50" fmla="*/ 576472 w 4537613"/>
                <a:gd name="connsiteY50" fmla="*/ 192991 h 3194050"/>
                <a:gd name="connsiteX51" fmla="*/ 767947 w 4537613"/>
                <a:gd name="connsiteY51" fmla="*/ 124738 h 3194050"/>
                <a:gd name="connsiteX52" fmla="*/ 973783 w 4537613"/>
                <a:gd name="connsiteY52" fmla="*/ 68253 h 3194050"/>
                <a:gd name="connsiteX53" fmla="*/ 1177225 w 4537613"/>
                <a:gd name="connsiteY53" fmla="*/ 23536 h 3194050"/>
                <a:gd name="connsiteX54" fmla="*/ 1395028 w 4537613"/>
                <a:gd name="connsiteY54" fmla="*/ 4707 h 319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537613" h="3194050">
                  <a:moveTo>
                    <a:pt x="1612831" y="0"/>
                  </a:moveTo>
                  <a:lnTo>
                    <a:pt x="1842601" y="4707"/>
                  </a:lnTo>
                  <a:lnTo>
                    <a:pt x="2072371" y="30596"/>
                  </a:lnTo>
                  <a:lnTo>
                    <a:pt x="2314109" y="68253"/>
                  </a:lnTo>
                  <a:lnTo>
                    <a:pt x="2551059" y="124738"/>
                  </a:lnTo>
                  <a:lnTo>
                    <a:pt x="2792797" y="192991"/>
                  </a:lnTo>
                  <a:lnTo>
                    <a:pt x="3029747" y="275365"/>
                  </a:lnTo>
                  <a:lnTo>
                    <a:pt x="3259517" y="376568"/>
                  </a:lnTo>
                  <a:lnTo>
                    <a:pt x="3482107" y="482477"/>
                  </a:lnTo>
                  <a:lnTo>
                    <a:pt x="3687942" y="607215"/>
                  </a:lnTo>
                  <a:lnTo>
                    <a:pt x="3879418" y="746074"/>
                  </a:lnTo>
                  <a:lnTo>
                    <a:pt x="4051745" y="903762"/>
                  </a:lnTo>
                  <a:lnTo>
                    <a:pt x="4204925" y="1066157"/>
                  </a:lnTo>
                  <a:lnTo>
                    <a:pt x="4269548" y="1153238"/>
                  </a:lnTo>
                  <a:lnTo>
                    <a:pt x="4331778" y="1240319"/>
                  </a:lnTo>
                  <a:lnTo>
                    <a:pt x="4384433" y="1334461"/>
                  </a:lnTo>
                  <a:lnTo>
                    <a:pt x="4427515" y="1435663"/>
                  </a:lnTo>
                  <a:lnTo>
                    <a:pt x="4465810" y="1536866"/>
                  </a:lnTo>
                  <a:lnTo>
                    <a:pt x="4499318" y="1635715"/>
                  </a:lnTo>
                  <a:lnTo>
                    <a:pt x="4523253" y="1743978"/>
                  </a:lnTo>
                  <a:lnTo>
                    <a:pt x="4537613" y="1849887"/>
                  </a:lnTo>
                  <a:lnTo>
                    <a:pt x="4530433" y="1962858"/>
                  </a:lnTo>
                  <a:lnTo>
                    <a:pt x="4518466" y="2068767"/>
                  </a:lnTo>
                  <a:lnTo>
                    <a:pt x="4499318" y="2162909"/>
                  </a:lnTo>
                  <a:lnTo>
                    <a:pt x="4465810" y="2264111"/>
                  </a:lnTo>
                  <a:lnTo>
                    <a:pt x="4427515" y="2351193"/>
                  </a:lnTo>
                  <a:lnTo>
                    <a:pt x="4384433" y="2433567"/>
                  </a:lnTo>
                  <a:lnTo>
                    <a:pt x="4331778" y="2513587"/>
                  </a:lnTo>
                  <a:lnTo>
                    <a:pt x="4274335" y="2588901"/>
                  </a:lnTo>
                  <a:lnTo>
                    <a:pt x="4140302" y="2720699"/>
                  </a:lnTo>
                  <a:lnTo>
                    <a:pt x="3979942" y="2840730"/>
                  </a:lnTo>
                  <a:lnTo>
                    <a:pt x="3807614" y="2941933"/>
                  </a:lnTo>
                  <a:lnTo>
                    <a:pt x="3623320" y="3029014"/>
                  </a:lnTo>
                  <a:lnTo>
                    <a:pt x="3424664" y="3097267"/>
                  </a:lnTo>
                  <a:lnTo>
                    <a:pt x="3221222" y="3160812"/>
                  </a:lnTo>
                  <a:lnTo>
                    <a:pt x="3070007" y="3194050"/>
                  </a:lnTo>
                  <a:lnTo>
                    <a:pt x="1273362" y="3194050"/>
                  </a:lnTo>
                  <a:lnTo>
                    <a:pt x="1215520" y="3179641"/>
                  </a:lnTo>
                  <a:lnTo>
                    <a:pt x="1031226" y="3123156"/>
                  </a:lnTo>
                  <a:lnTo>
                    <a:pt x="844537" y="3054903"/>
                  </a:lnTo>
                  <a:lnTo>
                    <a:pt x="667423" y="2979589"/>
                  </a:lnTo>
                  <a:lnTo>
                    <a:pt x="495095" y="2885448"/>
                  </a:lnTo>
                  <a:lnTo>
                    <a:pt x="327554" y="2777184"/>
                  </a:lnTo>
                  <a:lnTo>
                    <a:pt x="174374" y="2659507"/>
                  </a:lnTo>
                  <a:lnTo>
                    <a:pt x="33161" y="2527709"/>
                  </a:lnTo>
                  <a:lnTo>
                    <a:pt x="0" y="2488332"/>
                  </a:lnTo>
                  <a:lnTo>
                    <a:pt x="0" y="575618"/>
                  </a:lnTo>
                  <a:lnTo>
                    <a:pt x="85817" y="494245"/>
                  </a:lnTo>
                  <a:lnTo>
                    <a:pt x="231817" y="381275"/>
                  </a:lnTo>
                  <a:lnTo>
                    <a:pt x="399358" y="282426"/>
                  </a:lnTo>
                  <a:lnTo>
                    <a:pt x="576472" y="192991"/>
                  </a:lnTo>
                  <a:lnTo>
                    <a:pt x="767947" y="124738"/>
                  </a:lnTo>
                  <a:lnTo>
                    <a:pt x="973783" y="68253"/>
                  </a:lnTo>
                  <a:lnTo>
                    <a:pt x="1177225" y="23536"/>
                  </a:lnTo>
                  <a:lnTo>
                    <a:pt x="1395028" y="470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</p:grpSp>
      <p:sp>
        <p:nvSpPr>
          <p:cNvPr id="2" name="Título 1"/>
          <p:cNvSpPr>
            <a:spLocks noGrp="1"/>
          </p:cNvSpPr>
          <p:nvPr userDrawn="1">
            <p:ph type="title"/>
          </p:nvPr>
        </p:nvSpPr>
        <p:spPr>
          <a:xfrm>
            <a:off x="298206" y="4119869"/>
            <a:ext cx="3112552" cy="245644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7" name="Marcador de posición de imagen 46">
            <a:extLst>
              <a:ext uri="{FF2B5EF4-FFF2-40B4-BE49-F238E27FC236}">
                <a16:creationId xmlns:a16="http://schemas.microsoft.com/office/drawing/2014/main" id="{76C467B5-F894-4C8E-85EA-68892E97CE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14060" y="578617"/>
            <a:ext cx="2546068" cy="2118396"/>
          </a:xfrm>
          <a:custGeom>
            <a:avLst/>
            <a:gdLst>
              <a:gd name="connsiteX0" fmla="*/ 1223494 w 2546068"/>
              <a:gd name="connsiteY0" fmla="*/ 0 h 2118396"/>
              <a:gd name="connsiteX1" fmla="*/ 1301645 w 2546068"/>
              <a:gd name="connsiteY1" fmla="*/ 1481 h 2118396"/>
              <a:gd name="connsiteX2" fmla="*/ 1456993 w 2546068"/>
              <a:gd name="connsiteY2" fmla="*/ 11902 h 2118396"/>
              <a:gd name="connsiteX3" fmla="*/ 1599220 w 2546068"/>
              <a:gd name="connsiteY3" fmla="*/ 34335 h 2118396"/>
              <a:gd name="connsiteX4" fmla="*/ 1729636 w 2546068"/>
              <a:gd name="connsiteY4" fmla="*/ 64429 h 2118396"/>
              <a:gd name="connsiteX5" fmla="*/ 1850510 w 2546068"/>
              <a:gd name="connsiteY5" fmla="*/ 106121 h 2118396"/>
              <a:gd name="connsiteX6" fmla="*/ 1957783 w 2546068"/>
              <a:gd name="connsiteY6" fmla="*/ 155682 h 2118396"/>
              <a:gd name="connsiteX7" fmla="*/ 2054916 w 2546068"/>
              <a:gd name="connsiteY7" fmla="*/ 211661 h 2118396"/>
              <a:gd name="connsiteX8" fmla="*/ 2145607 w 2546068"/>
              <a:gd name="connsiteY8" fmla="*/ 274682 h 2118396"/>
              <a:gd name="connsiteX9" fmla="*/ 2225800 w 2546068"/>
              <a:gd name="connsiteY9" fmla="*/ 341014 h 2118396"/>
              <a:gd name="connsiteX10" fmla="*/ 2291914 w 2546068"/>
              <a:gd name="connsiteY10" fmla="*/ 411070 h 2118396"/>
              <a:gd name="connsiteX11" fmla="*/ 2353137 w 2546068"/>
              <a:gd name="connsiteY11" fmla="*/ 485890 h 2118396"/>
              <a:gd name="connsiteX12" fmla="*/ 2405292 w 2546068"/>
              <a:gd name="connsiteY12" fmla="*/ 560705 h 2118396"/>
              <a:gd name="connsiteX13" fmla="*/ 2448261 w 2546068"/>
              <a:gd name="connsiteY13" fmla="*/ 634482 h 2118396"/>
              <a:gd name="connsiteX14" fmla="*/ 2480729 w 2546068"/>
              <a:gd name="connsiteY14" fmla="*/ 711569 h 2118396"/>
              <a:gd name="connsiteX15" fmla="*/ 2507232 w 2546068"/>
              <a:gd name="connsiteY15" fmla="*/ 784095 h 2118396"/>
              <a:gd name="connsiteX16" fmla="*/ 2526576 w 2546068"/>
              <a:gd name="connsiteY16" fmla="*/ 857447 h 2118396"/>
              <a:gd name="connsiteX17" fmla="*/ 2537805 w 2546068"/>
              <a:gd name="connsiteY17" fmla="*/ 923338 h 2118396"/>
              <a:gd name="connsiteX18" fmla="*/ 2542592 w 2546068"/>
              <a:gd name="connsiteY18" fmla="*/ 996270 h 2118396"/>
              <a:gd name="connsiteX19" fmla="*/ 2546068 w 2546068"/>
              <a:gd name="connsiteY19" fmla="*/ 1073553 h 2118396"/>
              <a:gd name="connsiteX20" fmla="*/ 2541074 w 2546068"/>
              <a:gd name="connsiteY20" fmla="*/ 1156012 h 2118396"/>
              <a:gd name="connsiteX21" fmla="*/ 2531548 w 2546068"/>
              <a:gd name="connsiteY21" fmla="*/ 1246342 h 2118396"/>
              <a:gd name="connsiteX22" fmla="*/ 2514982 w 2546068"/>
              <a:gd name="connsiteY22" fmla="*/ 1338535 h 2118396"/>
              <a:gd name="connsiteX23" fmla="*/ 2491138 w 2546068"/>
              <a:gd name="connsiteY23" fmla="*/ 1430517 h 2118396"/>
              <a:gd name="connsiteX24" fmla="*/ 2452977 w 2546068"/>
              <a:gd name="connsiteY24" fmla="*/ 1524151 h 2118396"/>
              <a:gd name="connsiteX25" fmla="*/ 2410997 w 2546068"/>
              <a:gd name="connsiteY25" fmla="*/ 1616126 h 2118396"/>
              <a:gd name="connsiteX26" fmla="*/ 2353983 w 2546068"/>
              <a:gd name="connsiteY26" fmla="*/ 1703537 h 2118396"/>
              <a:gd name="connsiteX27" fmla="*/ 2285633 w 2546068"/>
              <a:gd name="connsiteY27" fmla="*/ 1787007 h 2118396"/>
              <a:gd name="connsiteX28" fmla="*/ 2202368 w 2546068"/>
              <a:gd name="connsiteY28" fmla="*/ 1866949 h 2118396"/>
              <a:gd name="connsiteX29" fmla="*/ 2108841 w 2546068"/>
              <a:gd name="connsiteY29" fmla="*/ 1936527 h 2118396"/>
              <a:gd name="connsiteX30" fmla="*/ 2054440 w 2546068"/>
              <a:gd name="connsiteY30" fmla="*/ 1967998 h 2118396"/>
              <a:gd name="connsiteX31" fmla="*/ 1996221 w 2546068"/>
              <a:gd name="connsiteY31" fmla="*/ 1997810 h 2118396"/>
              <a:gd name="connsiteX32" fmla="*/ 1935734 w 2546068"/>
              <a:gd name="connsiteY32" fmla="*/ 2023685 h 2118396"/>
              <a:gd name="connsiteX33" fmla="*/ 1871429 w 2546068"/>
              <a:gd name="connsiteY33" fmla="*/ 2047901 h 2118396"/>
              <a:gd name="connsiteX34" fmla="*/ 1796147 w 2546068"/>
              <a:gd name="connsiteY34" fmla="*/ 2071283 h 2118396"/>
              <a:gd name="connsiteX35" fmla="*/ 1725516 w 2546068"/>
              <a:gd name="connsiteY35" fmla="*/ 2087830 h 2118396"/>
              <a:gd name="connsiteX36" fmla="*/ 1645579 w 2546068"/>
              <a:gd name="connsiteY36" fmla="*/ 2102302 h 2118396"/>
              <a:gd name="connsiteX37" fmla="*/ 1560034 w 2546068"/>
              <a:gd name="connsiteY37" fmla="*/ 2115321 h 2118396"/>
              <a:gd name="connsiteX38" fmla="*/ 1478782 w 2546068"/>
              <a:gd name="connsiteY38" fmla="*/ 2118396 h 2118396"/>
              <a:gd name="connsiteX39" fmla="*/ 1395262 w 2546068"/>
              <a:gd name="connsiteY39" fmla="*/ 2117535 h 2118396"/>
              <a:gd name="connsiteX40" fmla="*/ 1318423 w 2546068"/>
              <a:gd name="connsiteY40" fmla="*/ 2111703 h 2118396"/>
              <a:gd name="connsiteX41" fmla="*/ 1239555 w 2546068"/>
              <a:gd name="connsiteY41" fmla="*/ 2104006 h 2118396"/>
              <a:gd name="connsiteX42" fmla="*/ 1160448 w 2546068"/>
              <a:gd name="connsiteY42" fmla="*/ 2094237 h 2118396"/>
              <a:gd name="connsiteX43" fmla="*/ 1086232 w 2546068"/>
              <a:gd name="connsiteY43" fmla="*/ 2079704 h 2118396"/>
              <a:gd name="connsiteX44" fmla="*/ 1016906 w 2546068"/>
              <a:gd name="connsiteY44" fmla="*/ 2060408 h 2118396"/>
              <a:gd name="connsiteX45" fmla="*/ 947461 w 2546068"/>
              <a:gd name="connsiteY45" fmla="*/ 2040076 h 2118396"/>
              <a:gd name="connsiteX46" fmla="*/ 816325 w 2546068"/>
              <a:gd name="connsiteY46" fmla="*/ 1988020 h 2118396"/>
              <a:gd name="connsiteX47" fmla="*/ 687812 w 2546068"/>
              <a:gd name="connsiteY47" fmla="*/ 1927263 h 2118396"/>
              <a:gd name="connsiteX48" fmla="*/ 572659 w 2546068"/>
              <a:gd name="connsiteY48" fmla="*/ 1856566 h 2118396"/>
              <a:gd name="connsiteX49" fmla="*/ 467528 w 2546068"/>
              <a:gd name="connsiteY49" fmla="*/ 1778414 h 2118396"/>
              <a:gd name="connsiteX50" fmla="*/ 375877 w 2546068"/>
              <a:gd name="connsiteY50" fmla="*/ 1691359 h 2118396"/>
              <a:gd name="connsiteX51" fmla="*/ 287447 w 2546068"/>
              <a:gd name="connsiteY51" fmla="*/ 1600782 h 2118396"/>
              <a:gd name="connsiteX52" fmla="*/ 212976 w 2546068"/>
              <a:gd name="connsiteY52" fmla="*/ 1505446 h 2118396"/>
              <a:gd name="connsiteX53" fmla="*/ 149003 w 2546068"/>
              <a:gd name="connsiteY53" fmla="*/ 1406799 h 2118396"/>
              <a:gd name="connsiteX54" fmla="*/ 94218 w 2546068"/>
              <a:gd name="connsiteY54" fmla="*/ 1309191 h 2118396"/>
              <a:gd name="connsiteX55" fmla="*/ 53512 w 2546068"/>
              <a:gd name="connsiteY55" fmla="*/ 1207860 h 2118396"/>
              <a:gd name="connsiteX56" fmla="*/ 22351 w 2546068"/>
              <a:gd name="connsiteY56" fmla="*/ 1110676 h 2118396"/>
              <a:gd name="connsiteX57" fmla="*/ 7297 w 2546068"/>
              <a:gd name="connsiteY57" fmla="*/ 1011634 h 2118396"/>
              <a:gd name="connsiteX58" fmla="*/ 0 w 2546068"/>
              <a:gd name="connsiteY58" fmla="*/ 916946 h 2118396"/>
              <a:gd name="connsiteX59" fmla="*/ 3440 w 2546068"/>
              <a:gd name="connsiteY59" fmla="*/ 821019 h 2118396"/>
              <a:gd name="connsiteX60" fmla="*/ 27284 w 2546068"/>
              <a:gd name="connsiteY60" fmla="*/ 729037 h 2118396"/>
              <a:gd name="connsiteX61" fmla="*/ 59957 w 2546068"/>
              <a:gd name="connsiteY61" fmla="*/ 634986 h 2118396"/>
              <a:gd name="connsiteX62" fmla="*/ 102295 w 2546068"/>
              <a:gd name="connsiteY62" fmla="*/ 546119 h 2118396"/>
              <a:gd name="connsiteX63" fmla="*/ 161457 w 2546068"/>
              <a:gd name="connsiteY63" fmla="*/ 461610 h 2118396"/>
              <a:gd name="connsiteX64" fmla="*/ 228256 w 2546068"/>
              <a:gd name="connsiteY64" fmla="*/ 380418 h 2118396"/>
              <a:gd name="connsiteX65" fmla="*/ 306869 w 2546068"/>
              <a:gd name="connsiteY65" fmla="*/ 307312 h 2118396"/>
              <a:gd name="connsiteX66" fmla="*/ 396818 w 2546068"/>
              <a:gd name="connsiteY66" fmla="*/ 238146 h 2118396"/>
              <a:gd name="connsiteX67" fmla="*/ 500250 w 2546068"/>
              <a:gd name="connsiteY67" fmla="*/ 175824 h 2118396"/>
              <a:gd name="connsiteX68" fmla="*/ 610007 w 2546068"/>
              <a:gd name="connsiteY68" fmla="*/ 121169 h 2118396"/>
              <a:gd name="connsiteX69" fmla="*/ 729908 w 2546068"/>
              <a:gd name="connsiteY69" fmla="*/ 75842 h 2118396"/>
              <a:gd name="connsiteX70" fmla="*/ 791351 w 2546068"/>
              <a:gd name="connsiteY70" fmla="*/ 58256 h 2118396"/>
              <a:gd name="connsiteX71" fmla="*/ 856613 w 2546068"/>
              <a:gd name="connsiteY71" fmla="*/ 42328 h 2118396"/>
              <a:gd name="connsiteX72" fmla="*/ 927243 w 2546068"/>
              <a:gd name="connsiteY72" fmla="*/ 25781 h 2118396"/>
              <a:gd name="connsiteX73" fmla="*/ 998471 w 2546068"/>
              <a:gd name="connsiteY73" fmla="*/ 14414 h 2118396"/>
              <a:gd name="connsiteX74" fmla="*/ 1070058 w 2546068"/>
              <a:gd name="connsiteY74" fmla="*/ 6155 h 2118396"/>
              <a:gd name="connsiteX75" fmla="*/ 1147611 w 2546068"/>
              <a:gd name="connsiteY75" fmla="*/ 2456 h 2118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546068" h="2118396">
                <a:moveTo>
                  <a:pt x="1223494" y="0"/>
                </a:moveTo>
                <a:lnTo>
                  <a:pt x="1301645" y="1481"/>
                </a:lnTo>
                <a:lnTo>
                  <a:pt x="1456993" y="11902"/>
                </a:lnTo>
                <a:lnTo>
                  <a:pt x="1599220" y="34335"/>
                </a:lnTo>
                <a:lnTo>
                  <a:pt x="1729636" y="64429"/>
                </a:lnTo>
                <a:lnTo>
                  <a:pt x="1850510" y="106121"/>
                </a:lnTo>
                <a:lnTo>
                  <a:pt x="1957783" y="155682"/>
                </a:lnTo>
                <a:lnTo>
                  <a:pt x="2054916" y="211661"/>
                </a:lnTo>
                <a:lnTo>
                  <a:pt x="2145607" y="274682"/>
                </a:lnTo>
                <a:lnTo>
                  <a:pt x="2225800" y="341014"/>
                </a:lnTo>
                <a:lnTo>
                  <a:pt x="2291914" y="411070"/>
                </a:lnTo>
                <a:lnTo>
                  <a:pt x="2353137" y="485890"/>
                </a:lnTo>
                <a:lnTo>
                  <a:pt x="2405292" y="560705"/>
                </a:lnTo>
                <a:lnTo>
                  <a:pt x="2448261" y="634482"/>
                </a:lnTo>
                <a:lnTo>
                  <a:pt x="2480729" y="711569"/>
                </a:lnTo>
                <a:lnTo>
                  <a:pt x="2507232" y="784095"/>
                </a:lnTo>
                <a:lnTo>
                  <a:pt x="2526576" y="857447"/>
                </a:lnTo>
                <a:lnTo>
                  <a:pt x="2537805" y="923338"/>
                </a:lnTo>
                <a:lnTo>
                  <a:pt x="2542592" y="996270"/>
                </a:lnTo>
                <a:lnTo>
                  <a:pt x="2546068" y="1073553"/>
                </a:lnTo>
                <a:lnTo>
                  <a:pt x="2541074" y="1156012"/>
                </a:lnTo>
                <a:lnTo>
                  <a:pt x="2531548" y="1246342"/>
                </a:lnTo>
                <a:lnTo>
                  <a:pt x="2514982" y="1338535"/>
                </a:lnTo>
                <a:lnTo>
                  <a:pt x="2491138" y="1430517"/>
                </a:lnTo>
                <a:lnTo>
                  <a:pt x="2452977" y="1524151"/>
                </a:lnTo>
                <a:lnTo>
                  <a:pt x="2410997" y="1616126"/>
                </a:lnTo>
                <a:lnTo>
                  <a:pt x="2353983" y="1703537"/>
                </a:lnTo>
                <a:lnTo>
                  <a:pt x="2285633" y="1787007"/>
                </a:lnTo>
                <a:lnTo>
                  <a:pt x="2202368" y="1866949"/>
                </a:lnTo>
                <a:lnTo>
                  <a:pt x="2108841" y="1936527"/>
                </a:lnTo>
                <a:lnTo>
                  <a:pt x="2054440" y="1967998"/>
                </a:lnTo>
                <a:lnTo>
                  <a:pt x="1996221" y="1997810"/>
                </a:lnTo>
                <a:lnTo>
                  <a:pt x="1935734" y="2023685"/>
                </a:lnTo>
                <a:lnTo>
                  <a:pt x="1871429" y="2047901"/>
                </a:lnTo>
                <a:lnTo>
                  <a:pt x="1796147" y="2071283"/>
                </a:lnTo>
                <a:lnTo>
                  <a:pt x="1725516" y="2087830"/>
                </a:lnTo>
                <a:lnTo>
                  <a:pt x="1645579" y="2102302"/>
                </a:lnTo>
                <a:lnTo>
                  <a:pt x="1560034" y="2115321"/>
                </a:lnTo>
                <a:lnTo>
                  <a:pt x="1478782" y="2118396"/>
                </a:lnTo>
                <a:lnTo>
                  <a:pt x="1395262" y="2117535"/>
                </a:lnTo>
                <a:lnTo>
                  <a:pt x="1318423" y="2111703"/>
                </a:lnTo>
                <a:lnTo>
                  <a:pt x="1239555" y="2104006"/>
                </a:lnTo>
                <a:lnTo>
                  <a:pt x="1160448" y="2094237"/>
                </a:lnTo>
                <a:lnTo>
                  <a:pt x="1086232" y="2079704"/>
                </a:lnTo>
                <a:lnTo>
                  <a:pt x="1016906" y="2060408"/>
                </a:lnTo>
                <a:lnTo>
                  <a:pt x="947461" y="2040076"/>
                </a:lnTo>
                <a:lnTo>
                  <a:pt x="816325" y="1988020"/>
                </a:lnTo>
                <a:lnTo>
                  <a:pt x="687812" y="1927263"/>
                </a:lnTo>
                <a:lnTo>
                  <a:pt x="572659" y="1856566"/>
                </a:lnTo>
                <a:lnTo>
                  <a:pt x="467528" y="1778414"/>
                </a:lnTo>
                <a:lnTo>
                  <a:pt x="375877" y="1691359"/>
                </a:lnTo>
                <a:lnTo>
                  <a:pt x="287447" y="1600782"/>
                </a:lnTo>
                <a:lnTo>
                  <a:pt x="212976" y="1505446"/>
                </a:lnTo>
                <a:lnTo>
                  <a:pt x="149003" y="1406799"/>
                </a:lnTo>
                <a:lnTo>
                  <a:pt x="94218" y="1309191"/>
                </a:lnTo>
                <a:lnTo>
                  <a:pt x="53512" y="1207860"/>
                </a:lnTo>
                <a:lnTo>
                  <a:pt x="22351" y="1110676"/>
                </a:lnTo>
                <a:lnTo>
                  <a:pt x="7297" y="1011634"/>
                </a:lnTo>
                <a:lnTo>
                  <a:pt x="0" y="916946"/>
                </a:lnTo>
                <a:lnTo>
                  <a:pt x="3440" y="821019"/>
                </a:lnTo>
                <a:lnTo>
                  <a:pt x="27284" y="729037"/>
                </a:lnTo>
                <a:lnTo>
                  <a:pt x="59957" y="634986"/>
                </a:lnTo>
                <a:lnTo>
                  <a:pt x="102295" y="546119"/>
                </a:lnTo>
                <a:lnTo>
                  <a:pt x="161457" y="461610"/>
                </a:lnTo>
                <a:lnTo>
                  <a:pt x="228256" y="380418"/>
                </a:lnTo>
                <a:lnTo>
                  <a:pt x="306869" y="307312"/>
                </a:lnTo>
                <a:lnTo>
                  <a:pt x="396818" y="238146"/>
                </a:lnTo>
                <a:lnTo>
                  <a:pt x="500250" y="175824"/>
                </a:lnTo>
                <a:lnTo>
                  <a:pt x="610007" y="121169"/>
                </a:lnTo>
                <a:lnTo>
                  <a:pt x="729908" y="75842"/>
                </a:lnTo>
                <a:lnTo>
                  <a:pt x="791351" y="58256"/>
                </a:lnTo>
                <a:lnTo>
                  <a:pt x="856613" y="42328"/>
                </a:lnTo>
                <a:lnTo>
                  <a:pt x="927243" y="25781"/>
                </a:lnTo>
                <a:lnTo>
                  <a:pt x="998471" y="14414"/>
                </a:lnTo>
                <a:lnTo>
                  <a:pt x="1070058" y="6155"/>
                </a:lnTo>
                <a:lnTo>
                  <a:pt x="1147611" y="24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dirty="0"/>
              <a:t>Insertar imagen de la flor de la colonia</a:t>
            </a:r>
          </a:p>
        </p:txBody>
      </p:sp>
      <p:sp>
        <p:nvSpPr>
          <p:cNvPr id="48" name="Marcador de posición de imagen 47">
            <a:extLst>
              <a:ext uri="{FF2B5EF4-FFF2-40B4-BE49-F238E27FC236}">
                <a16:creationId xmlns:a16="http://schemas.microsoft.com/office/drawing/2014/main" id="{D89EE316-A7DC-462C-A6F2-E287C96A5C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78740" y="1733723"/>
            <a:ext cx="2787183" cy="2477324"/>
          </a:xfrm>
          <a:custGeom>
            <a:avLst/>
            <a:gdLst>
              <a:gd name="connsiteX0" fmla="*/ 1136220 w 2787183"/>
              <a:gd name="connsiteY0" fmla="*/ 0 h 2477324"/>
              <a:gd name="connsiteX1" fmla="*/ 1265919 w 2787183"/>
              <a:gd name="connsiteY1" fmla="*/ 3537 h 2477324"/>
              <a:gd name="connsiteX2" fmla="*/ 1395618 w 2787183"/>
              <a:gd name="connsiteY2" fmla="*/ 22987 h 2477324"/>
              <a:gd name="connsiteX3" fmla="*/ 1532073 w 2787183"/>
              <a:gd name="connsiteY3" fmla="*/ 51279 h 2477324"/>
              <a:gd name="connsiteX4" fmla="*/ 1665825 w 2787183"/>
              <a:gd name="connsiteY4" fmla="*/ 93718 h 2477324"/>
              <a:gd name="connsiteX5" fmla="*/ 1802279 w 2787183"/>
              <a:gd name="connsiteY5" fmla="*/ 144997 h 2477324"/>
              <a:gd name="connsiteX6" fmla="*/ 1936032 w 2787183"/>
              <a:gd name="connsiteY6" fmla="*/ 206886 h 2477324"/>
              <a:gd name="connsiteX7" fmla="*/ 2065731 w 2787183"/>
              <a:gd name="connsiteY7" fmla="*/ 282921 h 2477324"/>
              <a:gd name="connsiteX8" fmla="*/ 2191377 w 2787183"/>
              <a:gd name="connsiteY8" fmla="*/ 362492 h 2477324"/>
              <a:gd name="connsiteX9" fmla="*/ 2307566 w 2787183"/>
              <a:gd name="connsiteY9" fmla="*/ 456210 h 2477324"/>
              <a:gd name="connsiteX10" fmla="*/ 2415649 w 2787183"/>
              <a:gd name="connsiteY10" fmla="*/ 560537 h 2477324"/>
              <a:gd name="connsiteX11" fmla="*/ 2512923 w 2787183"/>
              <a:gd name="connsiteY11" fmla="*/ 679010 h 2477324"/>
              <a:gd name="connsiteX12" fmla="*/ 2599389 w 2787183"/>
              <a:gd name="connsiteY12" fmla="*/ 801019 h 2477324"/>
              <a:gd name="connsiteX13" fmla="*/ 2635867 w 2787183"/>
              <a:gd name="connsiteY13" fmla="*/ 866445 h 2477324"/>
              <a:gd name="connsiteX14" fmla="*/ 2670994 w 2787183"/>
              <a:gd name="connsiteY14" fmla="*/ 931870 h 2477324"/>
              <a:gd name="connsiteX15" fmla="*/ 2700717 w 2787183"/>
              <a:gd name="connsiteY15" fmla="*/ 1002600 h 2477324"/>
              <a:gd name="connsiteX16" fmla="*/ 2725036 w 2787183"/>
              <a:gd name="connsiteY16" fmla="*/ 1078635 h 2477324"/>
              <a:gd name="connsiteX17" fmla="*/ 2746652 w 2787183"/>
              <a:gd name="connsiteY17" fmla="*/ 1154670 h 2477324"/>
              <a:gd name="connsiteX18" fmla="*/ 2765567 w 2787183"/>
              <a:gd name="connsiteY18" fmla="*/ 1228937 h 2477324"/>
              <a:gd name="connsiteX19" fmla="*/ 2779077 w 2787183"/>
              <a:gd name="connsiteY19" fmla="*/ 1310276 h 2477324"/>
              <a:gd name="connsiteX20" fmla="*/ 2787183 w 2787183"/>
              <a:gd name="connsiteY20" fmla="*/ 1389848 h 2477324"/>
              <a:gd name="connsiteX21" fmla="*/ 2783130 w 2787183"/>
              <a:gd name="connsiteY21" fmla="*/ 1474724 h 2477324"/>
              <a:gd name="connsiteX22" fmla="*/ 2776375 w 2787183"/>
              <a:gd name="connsiteY22" fmla="*/ 1554296 h 2477324"/>
              <a:gd name="connsiteX23" fmla="*/ 2765567 w 2787183"/>
              <a:gd name="connsiteY23" fmla="*/ 1625026 h 2477324"/>
              <a:gd name="connsiteX24" fmla="*/ 2746652 w 2787183"/>
              <a:gd name="connsiteY24" fmla="*/ 1701061 h 2477324"/>
              <a:gd name="connsiteX25" fmla="*/ 2725036 w 2787183"/>
              <a:gd name="connsiteY25" fmla="*/ 1766486 h 2477324"/>
              <a:gd name="connsiteX26" fmla="*/ 2700717 w 2787183"/>
              <a:gd name="connsiteY26" fmla="*/ 1828375 h 2477324"/>
              <a:gd name="connsiteX27" fmla="*/ 2670994 w 2787183"/>
              <a:gd name="connsiteY27" fmla="*/ 1888496 h 2477324"/>
              <a:gd name="connsiteX28" fmla="*/ 2638569 w 2787183"/>
              <a:gd name="connsiteY28" fmla="*/ 1945080 h 2477324"/>
              <a:gd name="connsiteX29" fmla="*/ 2562911 w 2787183"/>
              <a:gd name="connsiteY29" fmla="*/ 2044102 h 2477324"/>
              <a:gd name="connsiteX30" fmla="*/ 2472392 w 2787183"/>
              <a:gd name="connsiteY30" fmla="*/ 2134283 h 2477324"/>
              <a:gd name="connsiteX31" fmla="*/ 2375118 w 2787183"/>
              <a:gd name="connsiteY31" fmla="*/ 2210318 h 2477324"/>
              <a:gd name="connsiteX32" fmla="*/ 2271088 w 2787183"/>
              <a:gd name="connsiteY32" fmla="*/ 2275743 h 2477324"/>
              <a:gd name="connsiteX33" fmla="*/ 2158952 w 2787183"/>
              <a:gd name="connsiteY33" fmla="*/ 2327023 h 2477324"/>
              <a:gd name="connsiteX34" fmla="*/ 2044115 w 2787183"/>
              <a:gd name="connsiteY34" fmla="*/ 2374765 h 2477324"/>
              <a:gd name="connsiteX35" fmla="*/ 1929277 w 2787183"/>
              <a:gd name="connsiteY35" fmla="*/ 2408362 h 2477324"/>
              <a:gd name="connsiteX36" fmla="*/ 1813088 w 2787183"/>
              <a:gd name="connsiteY36" fmla="*/ 2434886 h 2477324"/>
              <a:gd name="connsiteX37" fmla="*/ 1698250 w 2787183"/>
              <a:gd name="connsiteY37" fmla="*/ 2454337 h 2477324"/>
              <a:gd name="connsiteX38" fmla="*/ 1592869 w 2787183"/>
              <a:gd name="connsiteY38" fmla="*/ 2468483 h 2477324"/>
              <a:gd name="connsiteX39" fmla="*/ 1492893 w 2787183"/>
              <a:gd name="connsiteY39" fmla="*/ 2473788 h 2477324"/>
              <a:gd name="connsiteX40" fmla="*/ 1398320 w 2787183"/>
              <a:gd name="connsiteY40" fmla="*/ 2477324 h 2477324"/>
              <a:gd name="connsiteX41" fmla="*/ 1311854 w 2787183"/>
              <a:gd name="connsiteY41" fmla="*/ 2473788 h 2477324"/>
              <a:gd name="connsiteX42" fmla="*/ 1214580 w 2787183"/>
              <a:gd name="connsiteY42" fmla="*/ 2463178 h 2477324"/>
              <a:gd name="connsiteX43" fmla="*/ 1117305 w 2787183"/>
              <a:gd name="connsiteY43" fmla="*/ 2445496 h 2477324"/>
              <a:gd name="connsiteX44" fmla="*/ 1013276 w 2787183"/>
              <a:gd name="connsiteY44" fmla="*/ 2422508 h 2477324"/>
              <a:gd name="connsiteX45" fmla="*/ 911948 w 2787183"/>
              <a:gd name="connsiteY45" fmla="*/ 2388911 h 2477324"/>
              <a:gd name="connsiteX46" fmla="*/ 807919 w 2787183"/>
              <a:gd name="connsiteY46" fmla="*/ 2346473 h 2477324"/>
              <a:gd name="connsiteX47" fmla="*/ 702538 w 2787183"/>
              <a:gd name="connsiteY47" fmla="*/ 2295194 h 2477324"/>
              <a:gd name="connsiteX48" fmla="*/ 602561 w 2787183"/>
              <a:gd name="connsiteY48" fmla="*/ 2238610 h 2477324"/>
              <a:gd name="connsiteX49" fmla="*/ 505287 w 2787183"/>
              <a:gd name="connsiteY49" fmla="*/ 2167880 h 2477324"/>
              <a:gd name="connsiteX50" fmla="*/ 410715 w 2787183"/>
              <a:gd name="connsiteY50" fmla="*/ 2086540 h 2477324"/>
              <a:gd name="connsiteX51" fmla="*/ 324248 w 2787183"/>
              <a:gd name="connsiteY51" fmla="*/ 1998127 h 2477324"/>
              <a:gd name="connsiteX52" fmla="*/ 244537 w 2787183"/>
              <a:gd name="connsiteY52" fmla="*/ 1899105 h 2477324"/>
              <a:gd name="connsiteX53" fmla="*/ 172933 w 2787183"/>
              <a:gd name="connsiteY53" fmla="*/ 1785937 h 2477324"/>
              <a:gd name="connsiteX54" fmla="*/ 114838 w 2787183"/>
              <a:gd name="connsiteY54" fmla="*/ 1662159 h 2477324"/>
              <a:gd name="connsiteX55" fmla="*/ 64850 w 2787183"/>
              <a:gd name="connsiteY55" fmla="*/ 1526003 h 2477324"/>
              <a:gd name="connsiteX56" fmla="*/ 28372 w 2787183"/>
              <a:gd name="connsiteY56" fmla="*/ 1375702 h 2477324"/>
              <a:gd name="connsiteX57" fmla="*/ 14862 w 2787183"/>
              <a:gd name="connsiteY57" fmla="*/ 1299667 h 2477324"/>
              <a:gd name="connsiteX58" fmla="*/ 6755 w 2787183"/>
              <a:gd name="connsiteY58" fmla="*/ 1225400 h 2477324"/>
              <a:gd name="connsiteX59" fmla="*/ 0 w 2787183"/>
              <a:gd name="connsiteY59" fmla="*/ 1149365 h 2477324"/>
              <a:gd name="connsiteX60" fmla="*/ 0 w 2787183"/>
              <a:gd name="connsiteY60" fmla="*/ 1078635 h 2477324"/>
              <a:gd name="connsiteX61" fmla="*/ 4053 w 2787183"/>
              <a:gd name="connsiteY61" fmla="*/ 1007905 h 2477324"/>
              <a:gd name="connsiteX62" fmla="*/ 14862 w 2787183"/>
              <a:gd name="connsiteY62" fmla="*/ 937175 h 2477324"/>
              <a:gd name="connsiteX63" fmla="*/ 25670 w 2787183"/>
              <a:gd name="connsiteY63" fmla="*/ 871749 h 2477324"/>
              <a:gd name="connsiteX64" fmla="*/ 39180 w 2787183"/>
              <a:gd name="connsiteY64" fmla="*/ 809861 h 2477324"/>
              <a:gd name="connsiteX65" fmla="*/ 79711 w 2787183"/>
              <a:gd name="connsiteY65" fmla="*/ 687851 h 2477324"/>
              <a:gd name="connsiteX66" fmla="*/ 133753 w 2787183"/>
              <a:gd name="connsiteY66" fmla="*/ 574683 h 2477324"/>
              <a:gd name="connsiteX67" fmla="*/ 198602 w 2787183"/>
              <a:gd name="connsiteY67" fmla="*/ 466819 h 2477324"/>
              <a:gd name="connsiteX68" fmla="*/ 274260 w 2787183"/>
              <a:gd name="connsiteY68" fmla="*/ 371334 h 2477324"/>
              <a:gd name="connsiteX69" fmla="*/ 356673 w 2787183"/>
              <a:gd name="connsiteY69" fmla="*/ 286457 h 2477324"/>
              <a:gd name="connsiteX70" fmla="*/ 451246 w 2787183"/>
              <a:gd name="connsiteY70" fmla="*/ 212191 h 2477324"/>
              <a:gd name="connsiteX71" fmla="*/ 551222 w 2787183"/>
              <a:gd name="connsiteY71" fmla="*/ 144997 h 2477324"/>
              <a:gd name="connsiteX72" fmla="*/ 659305 w 2787183"/>
              <a:gd name="connsiteY72" fmla="*/ 93718 h 2477324"/>
              <a:gd name="connsiteX73" fmla="*/ 775494 w 2787183"/>
              <a:gd name="connsiteY73" fmla="*/ 51279 h 2477324"/>
              <a:gd name="connsiteX74" fmla="*/ 890332 w 2787183"/>
              <a:gd name="connsiteY74" fmla="*/ 17683 h 2477324"/>
              <a:gd name="connsiteX75" fmla="*/ 1013276 w 2787183"/>
              <a:gd name="connsiteY75" fmla="*/ 3537 h 2477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787183" h="2477324">
                <a:moveTo>
                  <a:pt x="1136220" y="0"/>
                </a:moveTo>
                <a:lnTo>
                  <a:pt x="1265919" y="3537"/>
                </a:lnTo>
                <a:lnTo>
                  <a:pt x="1395618" y="22987"/>
                </a:lnTo>
                <a:lnTo>
                  <a:pt x="1532073" y="51279"/>
                </a:lnTo>
                <a:lnTo>
                  <a:pt x="1665825" y="93718"/>
                </a:lnTo>
                <a:lnTo>
                  <a:pt x="1802279" y="144997"/>
                </a:lnTo>
                <a:lnTo>
                  <a:pt x="1936032" y="206886"/>
                </a:lnTo>
                <a:lnTo>
                  <a:pt x="2065731" y="282921"/>
                </a:lnTo>
                <a:lnTo>
                  <a:pt x="2191377" y="362492"/>
                </a:lnTo>
                <a:lnTo>
                  <a:pt x="2307566" y="456210"/>
                </a:lnTo>
                <a:lnTo>
                  <a:pt x="2415649" y="560537"/>
                </a:lnTo>
                <a:lnTo>
                  <a:pt x="2512923" y="679010"/>
                </a:lnTo>
                <a:lnTo>
                  <a:pt x="2599389" y="801019"/>
                </a:lnTo>
                <a:lnTo>
                  <a:pt x="2635867" y="866445"/>
                </a:lnTo>
                <a:lnTo>
                  <a:pt x="2670994" y="931870"/>
                </a:lnTo>
                <a:lnTo>
                  <a:pt x="2700717" y="1002600"/>
                </a:lnTo>
                <a:lnTo>
                  <a:pt x="2725036" y="1078635"/>
                </a:lnTo>
                <a:lnTo>
                  <a:pt x="2746652" y="1154670"/>
                </a:lnTo>
                <a:lnTo>
                  <a:pt x="2765567" y="1228937"/>
                </a:lnTo>
                <a:lnTo>
                  <a:pt x="2779077" y="1310276"/>
                </a:lnTo>
                <a:lnTo>
                  <a:pt x="2787183" y="1389848"/>
                </a:lnTo>
                <a:lnTo>
                  <a:pt x="2783130" y="1474724"/>
                </a:lnTo>
                <a:lnTo>
                  <a:pt x="2776375" y="1554296"/>
                </a:lnTo>
                <a:lnTo>
                  <a:pt x="2765567" y="1625026"/>
                </a:lnTo>
                <a:lnTo>
                  <a:pt x="2746652" y="1701061"/>
                </a:lnTo>
                <a:lnTo>
                  <a:pt x="2725036" y="1766486"/>
                </a:lnTo>
                <a:lnTo>
                  <a:pt x="2700717" y="1828375"/>
                </a:lnTo>
                <a:lnTo>
                  <a:pt x="2670994" y="1888496"/>
                </a:lnTo>
                <a:lnTo>
                  <a:pt x="2638569" y="1945080"/>
                </a:lnTo>
                <a:lnTo>
                  <a:pt x="2562911" y="2044102"/>
                </a:lnTo>
                <a:lnTo>
                  <a:pt x="2472392" y="2134283"/>
                </a:lnTo>
                <a:lnTo>
                  <a:pt x="2375118" y="2210318"/>
                </a:lnTo>
                <a:lnTo>
                  <a:pt x="2271088" y="2275743"/>
                </a:lnTo>
                <a:lnTo>
                  <a:pt x="2158952" y="2327023"/>
                </a:lnTo>
                <a:lnTo>
                  <a:pt x="2044115" y="2374765"/>
                </a:lnTo>
                <a:lnTo>
                  <a:pt x="1929277" y="2408362"/>
                </a:lnTo>
                <a:lnTo>
                  <a:pt x="1813088" y="2434886"/>
                </a:lnTo>
                <a:lnTo>
                  <a:pt x="1698250" y="2454337"/>
                </a:lnTo>
                <a:lnTo>
                  <a:pt x="1592869" y="2468483"/>
                </a:lnTo>
                <a:lnTo>
                  <a:pt x="1492893" y="2473788"/>
                </a:lnTo>
                <a:lnTo>
                  <a:pt x="1398320" y="2477324"/>
                </a:lnTo>
                <a:lnTo>
                  <a:pt x="1311854" y="2473788"/>
                </a:lnTo>
                <a:lnTo>
                  <a:pt x="1214580" y="2463178"/>
                </a:lnTo>
                <a:lnTo>
                  <a:pt x="1117305" y="2445496"/>
                </a:lnTo>
                <a:lnTo>
                  <a:pt x="1013276" y="2422508"/>
                </a:lnTo>
                <a:lnTo>
                  <a:pt x="911948" y="2388911"/>
                </a:lnTo>
                <a:lnTo>
                  <a:pt x="807919" y="2346473"/>
                </a:lnTo>
                <a:lnTo>
                  <a:pt x="702538" y="2295194"/>
                </a:lnTo>
                <a:lnTo>
                  <a:pt x="602561" y="2238610"/>
                </a:lnTo>
                <a:lnTo>
                  <a:pt x="505287" y="2167880"/>
                </a:lnTo>
                <a:lnTo>
                  <a:pt x="410715" y="2086540"/>
                </a:lnTo>
                <a:lnTo>
                  <a:pt x="324248" y="1998127"/>
                </a:lnTo>
                <a:lnTo>
                  <a:pt x="244537" y="1899105"/>
                </a:lnTo>
                <a:lnTo>
                  <a:pt x="172933" y="1785937"/>
                </a:lnTo>
                <a:lnTo>
                  <a:pt x="114838" y="1662159"/>
                </a:lnTo>
                <a:lnTo>
                  <a:pt x="64850" y="1526003"/>
                </a:lnTo>
                <a:lnTo>
                  <a:pt x="28372" y="1375702"/>
                </a:lnTo>
                <a:lnTo>
                  <a:pt x="14862" y="1299667"/>
                </a:lnTo>
                <a:lnTo>
                  <a:pt x="6755" y="1225400"/>
                </a:lnTo>
                <a:lnTo>
                  <a:pt x="0" y="1149365"/>
                </a:lnTo>
                <a:lnTo>
                  <a:pt x="0" y="1078635"/>
                </a:lnTo>
                <a:lnTo>
                  <a:pt x="4053" y="1007905"/>
                </a:lnTo>
                <a:lnTo>
                  <a:pt x="14862" y="937175"/>
                </a:lnTo>
                <a:lnTo>
                  <a:pt x="25670" y="871749"/>
                </a:lnTo>
                <a:lnTo>
                  <a:pt x="39180" y="809861"/>
                </a:lnTo>
                <a:lnTo>
                  <a:pt x="79711" y="687851"/>
                </a:lnTo>
                <a:lnTo>
                  <a:pt x="133753" y="574683"/>
                </a:lnTo>
                <a:lnTo>
                  <a:pt x="198602" y="466819"/>
                </a:lnTo>
                <a:lnTo>
                  <a:pt x="274260" y="371334"/>
                </a:lnTo>
                <a:lnTo>
                  <a:pt x="356673" y="286457"/>
                </a:lnTo>
                <a:lnTo>
                  <a:pt x="451246" y="212191"/>
                </a:lnTo>
                <a:lnTo>
                  <a:pt x="551222" y="144997"/>
                </a:lnTo>
                <a:lnTo>
                  <a:pt x="659305" y="93718"/>
                </a:lnTo>
                <a:lnTo>
                  <a:pt x="775494" y="51279"/>
                </a:lnTo>
                <a:lnTo>
                  <a:pt x="890332" y="17683"/>
                </a:lnTo>
                <a:lnTo>
                  <a:pt x="1013276" y="35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dirty="0"/>
              <a:t>Insertar imagen del pájaro de la colonia</a:t>
            </a:r>
          </a:p>
        </p:txBody>
      </p:sp>
      <p:sp>
        <p:nvSpPr>
          <p:cNvPr id="50" name="Marcador de posición de imagen 49">
            <a:extLst>
              <a:ext uri="{FF2B5EF4-FFF2-40B4-BE49-F238E27FC236}">
                <a16:creationId xmlns:a16="http://schemas.microsoft.com/office/drawing/2014/main" id="{F8C97492-F95E-4311-8ED2-BB505061940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51330" y="4753273"/>
            <a:ext cx="2651445" cy="1668624"/>
          </a:xfrm>
          <a:custGeom>
            <a:avLst/>
            <a:gdLst>
              <a:gd name="connsiteX0" fmla="*/ 1480791 w 2834809"/>
              <a:gd name="connsiteY0" fmla="*/ 0 h 1784020"/>
              <a:gd name="connsiteX1" fmla="*/ 1653730 w 2834809"/>
              <a:gd name="connsiteY1" fmla="*/ 3880 h 1784020"/>
              <a:gd name="connsiteX2" fmla="*/ 1811652 w 2834809"/>
              <a:gd name="connsiteY2" fmla="*/ 18320 h 1784020"/>
              <a:gd name="connsiteX3" fmla="*/ 1956159 w 2834809"/>
              <a:gd name="connsiteY3" fmla="*/ 39603 h 1784020"/>
              <a:gd name="connsiteX4" fmla="*/ 2089655 w 2834809"/>
              <a:gd name="connsiteY4" fmla="*/ 70984 h 1784020"/>
              <a:gd name="connsiteX5" fmla="*/ 2207733 w 2834809"/>
              <a:gd name="connsiteY5" fmla="*/ 109440 h 1784020"/>
              <a:gd name="connsiteX6" fmla="*/ 2314298 w 2834809"/>
              <a:gd name="connsiteY6" fmla="*/ 153637 h 1784020"/>
              <a:gd name="connsiteX7" fmla="*/ 2413455 w 2834809"/>
              <a:gd name="connsiteY7" fmla="*/ 203986 h 1784020"/>
              <a:gd name="connsiteX8" fmla="*/ 2500797 w 2834809"/>
              <a:gd name="connsiteY8" fmla="*/ 257463 h 1784020"/>
              <a:gd name="connsiteX9" fmla="*/ 2572319 w 2834809"/>
              <a:gd name="connsiteY9" fmla="*/ 314530 h 1784020"/>
              <a:gd name="connsiteX10" fmla="*/ 2638235 w 2834809"/>
              <a:gd name="connsiteY10" fmla="*/ 375775 h 1784020"/>
              <a:gd name="connsiteX11" fmla="*/ 2694037 w 2834809"/>
              <a:gd name="connsiteY11" fmla="*/ 437304 h 1784020"/>
              <a:gd name="connsiteX12" fmla="*/ 2739625 w 2834809"/>
              <a:gd name="connsiteY12" fmla="*/ 498247 h 1784020"/>
              <a:gd name="connsiteX13" fmla="*/ 2773398 w 2834809"/>
              <a:gd name="connsiteY13" fmla="*/ 562317 h 1784020"/>
              <a:gd name="connsiteX14" fmla="*/ 2800660 w 2834809"/>
              <a:gd name="connsiteY14" fmla="*/ 622726 h 1784020"/>
              <a:gd name="connsiteX15" fmla="*/ 2819913 w 2834809"/>
              <a:gd name="connsiteY15" fmla="*/ 684059 h 1784020"/>
              <a:gd name="connsiteX16" fmla="*/ 2830350 w 2834809"/>
              <a:gd name="connsiteY16" fmla="*/ 739347 h 1784020"/>
              <a:gd name="connsiteX17" fmla="*/ 2833380 w 2834809"/>
              <a:gd name="connsiteY17" fmla="*/ 800786 h 1784020"/>
              <a:gd name="connsiteX18" fmla="*/ 2834809 w 2834809"/>
              <a:gd name="connsiteY18" fmla="*/ 865940 h 1784020"/>
              <a:gd name="connsiteX19" fmla="*/ 2826627 w 2834809"/>
              <a:gd name="connsiteY19" fmla="*/ 935734 h 1784020"/>
              <a:gd name="connsiteX20" fmla="*/ 2813140 w 2834809"/>
              <a:gd name="connsiteY20" fmla="*/ 1012319 h 1784020"/>
              <a:gd name="connsiteX21" fmla="*/ 2791744 w 2834809"/>
              <a:gd name="connsiteY21" fmla="*/ 1090699 h 1784020"/>
              <a:gd name="connsiteX22" fmla="*/ 2762236 w 2834809"/>
              <a:gd name="connsiteY22" fmla="*/ 1169132 h 1784020"/>
              <a:gd name="connsiteX23" fmla="*/ 2716707 w 2834809"/>
              <a:gd name="connsiteY23" fmla="*/ 1249414 h 1784020"/>
              <a:gd name="connsiteX24" fmla="*/ 2666972 w 2834809"/>
              <a:gd name="connsiteY24" fmla="*/ 1328415 h 1784020"/>
              <a:gd name="connsiteX25" fmla="*/ 2600612 w 2834809"/>
              <a:gd name="connsiteY25" fmla="*/ 1404039 h 1784020"/>
              <a:gd name="connsiteX26" fmla="*/ 2521735 w 2834809"/>
              <a:gd name="connsiteY26" fmla="*/ 1476693 h 1784020"/>
              <a:gd name="connsiteX27" fmla="*/ 2426333 w 2834809"/>
              <a:gd name="connsiteY27" fmla="*/ 1546840 h 1784020"/>
              <a:gd name="connsiteX28" fmla="*/ 2319813 w 2834809"/>
              <a:gd name="connsiteY28" fmla="*/ 1608561 h 1784020"/>
              <a:gd name="connsiteX29" fmla="*/ 2258140 w 2834809"/>
              <a:gd name="connsiteY29" fmla="*/ 1636861 h 1784020"/>
              <a:gd name="connsiteX30" fmla="*/ 2192261 w 2834809"/>
              <a:gd name="connsiteY30" fmla="*/ 1663881 h 1784020"/>
              <a:gd name="connsiteX31" fmla="*/ 2123977 w 2834809"/>
              <a:gd name="connsiteY31" fmla="*/ 1687647 h 1784020"/>
              <a:gd name="connsiteX32" fmla="*/ 2051487 w 2834809"/>
              <a:gd name="connsiteY32" fmla="*/ 1710134 h 1784020"/>
              <a:gd name="connsiteX33" fmla="*/ 1966780 w 2834809"/>
              <a:gd name="connsiteY33" fmla="*/ 1732264 h 1784020"/>
              <a:gd name="connsiteX34" fmla="*/ 1887478 w 2834809"/>
              <a:gd name="connsiteY34" fmla="*/ 1748475 h 1784020"/>
              <a:gd name="connsiteX35" fmla="*/ 1797862 w 2834809"/>
              <a:gd name="connsiteY35" fmla="*/ 1763228 h 1784020"/>
              <a:gd name="connsiteX36" fmla="*/ 1702036 w 2834809"/>
              <a:gd name="connsiteY36" fmla="*/ 1776932 h 1784020"/>
              <a:gd name="connsiteX37" fmla="*/ 1611314 w 2834809"/>
              <a:gd name="connsiteY37" fmla="*/ 1782103 h 1784020"/>
              <a:gd name="connsiteX38" fmla="*/ 1518187 w 2834809"/>
              <a:gd name="connsiteY38" fmla="*/ 1784020 h 1784020"/>
              <a:gd name="connsiteX39" fmla="*/ 1432669 w 2834809"/>
              <a:gd name="connsiteY39" fmla="*/ 1781529 h 1784020"/>
              <a:gd name="connsiteX40" fmla="*/ 1344947 w 2834809"/>
              <a:gd name="connsiteY40" fmla="*/ 1777527 h 1784020"/>
              <a:gd name="connsiteX41" fmla="*/ 1257024 w 2834809"/>
              <a:gd name="connsiteY41" fmla="*/ 1771782 h 1784020"/>
              <a:gd name="connsiteX42" fmla="*/ 1174707 w 2834809"/>
              <a:gd name="connsiteY42" fmla="*/ 1761860 h 1784020"/>
              <a:gd name="connsiteX43" fmla="*/ 1097996 w 2834809"/>
              <a:gd name="connsiteY43" fmla="*/ 1747761 h 1784020"/>
              <a:gd name="connsiteX44" fmla="*/ 1021184 w 2834809"/>
              <a:gd name="connsiteY44" fmla="*/ 1732790 h 1784020"/>
              <a:gd name="connsiteX45" fmla="*/ 876569 w 2834809"/>
              <a:gd name="connsiteY45" fmla="*/ 1692982 h 1784020"/>
              <a:gd name="connsiteX46" fmla="*/ 735155 w 2834809"/>
              <a:gd name="connsiteY46" fmla="*/ 1645744 h 1784020"/>
              <a:gd name="connsiteX47" fmla="*/ 608959 w 2834809"/>
              <a:gd name="connsiteY47" fmla="*/ 1589688 h 1784020"/>
              <a:gd name="connsiteX48" fmla="*/ 494175 w 2834809"/>
              <a:gd name="connsiteY48" fmla="*/ 1527020 h 1784020"/>
              <a:gd name="connsiteX49" fmla="*/ 394710 w 2834809"/>
              <a:gd name="connsiteY49" fmla="*/ 1456405 h 1784020"/>
              <a:gd name="connsiteX50" fmla="*/ 298947 w 2834809"/>
              <a:gd name="connsiteY50" fmla="*/ 1382715 h 1784020"/>
              <a:gd name="connsiteX51" fmla="*/ 218905 w 2834809"/>
              <a:gd name="connsiteY51" fmla="*/ 1304563 h 1784020"/>
              <a:gd name="connsiteX52" fmla="*/ 150678 w 2834809"/>
              <a:gd name="connsiteY52" fmla="*/ 1223283 h 1784020"/>
              <a:gd name="connsiteX53" fmla="*/ 92664 w 2834809"/>
              <a:gd name="connsiteY53" fmla="*/ 1142590 h 1784020"/>
              <a:gd name="connsiteX54" fmla="*/ 50471 w 2834809"/>
              <a:gd name="connsiteY54" fmla="*/ 1058306 h 1784020"/>
              <a:gd name="connsiteX55" fmla="*/ 18794 w 2834809"/>
              <a:gd name="connsiteY55" fmla="*/ 977222 h 1784020"/>
              <a:gd name="connsiteX56" fmla="*/ 5141 w 2834809"/>
              <a:gd name="connsiteY56" fmla="*/ 894059 h 1784020"/>
              <a:gd name="connsiteX57" fmla="*/ 0 w 2834809"/>
              <a:gd name="connsiteY57" fmla="*/ 814327 h 1784020"/>
              <a:gd name="connsiteX58" fmla="*/ 6876 w 2834809"/>
              <a:gd name="connsiteY58" fmla="*/ 733209 h 1784020"/>
              <a:gd name="connsiteX59" fmla="*/ 36384 w 2834809"/>
              <a:gd name="connsiteY59" fmla="*/ 654775 h 1784020"/>
              <a:gd name="connsiteX60" fmla="*/ 75804 w 2834809"/>
              <a:gd name="connsiteY60" fmla="*/ 574316 h 1784020"/>
              <a:gd name="connsiteX61" fmla="*/ 125841 w 2834809"/>
              <a:gd name="connsiteY61" fmla="*/ 497927 h 1784020"/>
              <a:gd name="connsiteX62" fmla="*/ 194504 w 2834809"/>
              <a:gd name="connsiteY62" fmla="*/ 424686 h 1784020"/>
              <a:gd name="connsiteX63" fmla="*/ 271580 w 2834809"/>
              <a:gd name="connsiteY63" fmla="*/ 354005 h 1784020"/>
              <a:gd name="connsiteX64" fmla="*/ 361577 w 2834809"/>
              <a:gd name="connsiteY64" fmla="*/ 289778 h 1784020"/>
              <a:gd name="connsiteX65" fmla="*/ 464092 w 2834809"/>
              <a:gd name="connsiteY65" fmla="*/ 228519 h 1784020"/>
              <a:gd name="connsiteX66" fmla="*/ 581430 w 2834809"/>
              <a:gd name="connsiteY66" fmla="*/ 172613 h 1784020"/>
              <a:gd name="connsiteX67" fmla="*/ 705579 w 2834809"/>
              <a:gd name="connsiteY67" fmla="*/ 122981 h 1784020"/>
              <a:gd name="connsiteX68" fmla="*/ 840747 w 2834809"/>
              <a:gd name="connsiteY68" fmla="*/ 80906 h 1784020"/>
              <a:gd name="connsiteX69" fmla="*/ 909835 w 2834809"/>
              <a:gd name="connsiteY69" fmla="*/ 64108 h 1784020"/>
              <a:gd name="connsiteX70" fmla="*/ 983129 w 2834809"/>
              <a:gd name="connsiteY70" fmla="*/ 48590 h 1784020"/>
              <a:gd name="connsiteX71" fmla="*/ 1062431 w 2834809"/>
              <a:gd name="connsiteY71" fmla="*/ 32379 h 1784020"/>
              <a:gd name="connsiteX72" fmla="*/ 1142235 w 2834809"/>
              <a:gd name="connsiteY72" fmla="*/ 20524 h 1784020"/>
              <a:gd name="connsiteX73" fmla="*/ 1222341 w 2834809"/>
              <a:gd name="connsiteY73" fmla="*/ 11282 h 1784020"/>
              <a:gd name="connsiteX74" fmla="*/ 1308958 w 2834809"/>
              <a:gd name="connsiteY74" fmla="*/ 5702 h 1784020"/>
              <a:gd name="connsiteX75" fmla="*/ 1393672 w 2834809"/>
              <a:gd name="connsiteY75" fmla="*/ 1224 h 178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834809" h="1784020">
                <a:moveTo>
                  <a:pt x="1480791" y="0"/>
                </a:moveTo>
                <a:lnTo>
                  <a:pt x="1653730" y="3880"/>
                </a:lnTo>
                <a:lnTo>
                  <a:pt x="1811652" y="18320"/>
                </a:lnTo>
                <a:lnTo>
                  <a:pt x="1956159" y="39603"/>
                </a:lnTo>
                <a:lnTo>
                  <a:pt x="2089655" y="70984"/>
                </a:lnTo>
                <a:lnTo>
                  <a:pt x="2207733" y="109440"/>
                </a:lnTo>
                <a:lnTo>
                  <a:pt x="2314298" y="153637"/>
                </a:lnTo>
                <a:lnTo>
                  <a:pt x="2413455" y="203986"/>
                </a:lnTo>
                <a:lnTo>
                  <a:pt x="2500797" y="257463"/>
                </a:lnTo>
                <a:lnTo>
                  <a:pt x="2572319" y="314530"/>
                </a:lnTo>
                <a:lnTo>
                  <a:pt x="2638235" y="375775"/>
                </a:lnTo>
                <a:lnTo>
                  <a:pt x="2694037" y="437304"/>
                </a:lnTo>
                <a:lnTo>
                  <a:pt x="2739625" y="498247"/>
                </a:lnTo>
                <a:lnTo>
                  <a:pt x="2773398" y="562317"/>
                </a:lnTo>
                <a:lnTo>
                  <a:pt x="2800660" y="622726"/>
                </a:lnTo>
                <a:lnTo>
                  <a:pt x="2819913" y="684059"/>
                </a:lnTo>
                <a:lnTo>
                  <a:pt x="2830350" y="739347"/>
                </a:lnTo>
                <a:lnTo>
                  <a:pt x="2833380" y="800786"/>
                </a:lnTo>
                <a:lnTo>
                  <a:pt x="2834809" y="865940"/>
                </a:lnTo>
                <a:lnTo>
                  <a:pt x="2826627" y="935734"/>
                </a:lnTo>
                <a:lnTo>
                  <a:pt x="2813140" y="1012319"/>
                </a:lnTo>
                <a:lnTo>
                  <a:pt x="2791744" y="1090699"/>
                </a:lnTo>
                <a:lnTo>
                  <a:pt x="2762236" y="1169132"/>
                </a:lnTo>
                <a:lnTo>
                  <a:pt x="2716707" y="1249414"/>
                </a:lnTo>
                <a:lnTo>
                  <a:pt x="2666972" y="1328415"/>
                </a:lnTo>
                <a:lnTo>
                  <a:pt x="2600612" y="1404039"/>
                </a:lnTo>
                <a:lnTo>
                  <a:pt x="2521735" y="1476693"/>
                </a:lnTo>
                <a:lnTo>
                  <a:pt x="2426333" y="1546840"/>
                </a:lnTo>
                <a:lnTo>
                  <a:pt x="2319813" y="1608561"/>
                </a:lnTo>
                <a:lnTo>
                  <a:pt x="2258140" y="1636861"/>
                </a:lnTo>
                <a:lnTo>
                  <a:pt x="2192261" y="1663881"/>
                </a:lnTo>
                <a:lnTo>
                  <a:pt x="2123977" y="1687647"/>
                </a:lnTo>
                <a:lnTo>
                  <a:pt x="2051487" y="1710134"/>
                </a:lnTo>
                <a:lnTo>
                  <a:pt x="1966780" y="1732264"/>
                </a:lnTo>
                <a:lnTo>
                  <a:pt x="1887478" y="1748475"/>
                </a:lnTo>
                <a:lnTo>
                  <a:pt x="1797862" y="1763228"/>
                </a:lnTo>
                <a:lnTo>
                  <a:pt x="1702036" y="1776932"/>
                </a:lnTo>
                <a:lnTo>
                  <a:pt x="1611314" y="1782103"/>
                </a:lnTo>
                <a:lnTo>
                  <a:pt x="1518187" y="1784020"/>
                </a:lnTo>
                <a:lnTo>
                  <a:pt x="1432669" y="1781529"/>
                </a:lnTo>
                <a:lnTo>
                  <a:pt x="1344947" y="1777527"/>
                </a:lnTo>
                <a:lnTo>
                  <a:pt x="1257024" y="1771782"/>
                </a:lnTo>
                <a:lnTo>
                  <a:pt x="1174707" y="1761860"/>
                </a:lnTo>
                <a:lnTo>
                  <a:pt x="1097996" y="1747761"/>
                </a:lnTo>
                <a:lnTo>
                  <a:pt x="1021184" y="1732790"/>
                </a:lnTo>
                <a:lnTo>
                  <a:pt x="876569" y="1692982"/>
                </a:lnTo>
                <a:lnTo>
                  <a:pt x="735155" y="1645744"/>
                </a:lnTo>
                <a:lnTo>
                  <a:pt x="608959" y="1589688"/>
                </a:lnTo>
                <a:lnTo>
                  <a:pt x="494175" y="1527020"/>
                </a:lnTo>
                <a:lnTo>
                  <a:pt x="394710" y="1456405"/>
                </a:lnTo>
                <a:lnTo>
                  <a:pt x="298947" y="1382715"/>
                </a:lnTo>
                <a:lnTo>
                  <a:pt x="218905" y="1304563"/>
                </a:lnTo>
                <a:lnTo>
                  <a:pt x="150678" y="1223283"/>
                </a:lnTo>
                <a:lnTo>
                  <a:pt x="92664" y="1142590"/>
                </a:lnTo>
                <a:lnTo>
                  <a:pt x="50471" y="1058306"/>
                </a:lnTo>
                <a:lnTo>
                  <a:pt x="18794" y="977222"/>
                </a:lnTo>
                <a:lnTo>
                  <a:pt x="5141" y="894059"/>
                </a:lnTo>
                <a:lnTo>
                  <a:pt x="0" y="814327"/>
                </a:lnTo>
                <a:lnTo>
                  <a:pt x="6876" y="733209"/>
                </a:lnTo>
                <a:lnTo>
                  <a:pt x="36384" y="654775"/>
                </a:lnTo>
                <a:lnTo>
                  <a:pt x="75804" y="574316"/>
                </a:lnTo>
                <a:lnTo>
                  <a:pt x="125841" y="497927"/>
                </a:lnTo>
                <a:lnTo>
                  <a:pt x="194504" y="424686"/>
                </a:lnTo>
                <a:lnTo>
                  <a:pt x="271580" y="354005"/>
                </a:lnTo>
                <a:lnTo>
                  <a:pt x="361577" y="289778"/>
                </a:lnTo>
                <a:lnTo>
                  <a:pt x="464092" y="228519"/>
                </a:lnTo>
                <a:lnTo>
                  <a:pt x="581430" y="172613"/>
                </a:lnTo>
                <a:lnTo>
                  <a:pt x="705579" y="122981"/>
                </a:lnTo>
                <a:lnTo>
                  <a:pt x="840747" y="80906"/>
                </a:lnTo>
                <a:lnTo>
                  <a:pt x="909835" y="64108"/>
                </a:lnTo>
                <a:lnTo>
                  <a:pt x="983129" y="48590"/>
                </a:lnTo>
                <a:lnTo>
                  <a:pt x="1062431" y="32379"/>
                </a:lnTo>
                <a:lnTo>
                  <a:pt x="1142235" y="20524"/>
                </a:lnTo>
                <a:lnTo>
                  <a:pt x="1222341" y="11282"/>
                </a:lnTo>
                <a:lnTo>
                  <a:pt x="1308958" y="5702"/>
                </a:lnTo>
                <a:lnTo>
                  <a:pt x="1393672" y="12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dirty="0"/>
              <a:t>Insertar imagen de la bandera de la colonia</a:t>
            </a:r>
          </a:p>
        </p:txBody>
      </p:sp>
      <p:sp>
        <p:nvSpPr>
          <p:cNvPr id="51" name="Marcador de posición de imagen 50">
            <a:extLst>
              <a:ext uri="{FF2B5EF4-FFF2-40B4-BE49-F238E27FC236}">
                <a16:creationId xmlns:a16="http://schemas.microsoft.com/office/drawing/2014/main" id="{D169D0C1-928A-42BF-9947-5C10634504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36513" y="3632138"/>
            <a:ext cx="2726350" cy="2002690"/>
          </a:xfrm>
          <a:custGeom>
            <a:avLst/>
            <a:gdLst>
              <a:gd name="connsiteX0" fmla="*/ 1367800 w 2726350"/>
              <a:gd name="connsiteY0" fmla="*/ 0 h 2002690"/>
              <a:gd name="connsiteX1" fmla="*/ 1460309 w 2726350"/>
              <a:gd name="connsiteY1" fmla="*/ 2859 h 2002690"/>
              <a:gd name="connsiteX2" fmla="*/ 1558103 w 2726350"/>
              <a:gd name="connsiteY2" fmla="*/ 7148 h 2002690"/>
              <a:gd name="connsiteX3" fmla="*/ 1661184 w 2726350"/>
              <a:gd name="connsiteY3" fmla="*/ 18583 h 2002690"/>
              <a:gd name="connsiteX4" fmla="*/ 1773515 w 2726350"/>
              <a:gd name="connsiteY4" fmla="*/ 34308 h 2002690"/>
              <a:gd name="connsiteX5" fmla="*/ 1887168 w 2726350"/>
              <a:gd name="connsiteY5" fmla="*/ 55750 h 2002690"/>
              <a:gd name="connsiteX6" fmla="*/ 1999499 w 2726350"/>
              <a:gd name="connsiteY6" fmla="*/ 82910 h 2002690"/>
              <a:gd name="connsiteX7" fmla="*/ 2111831 w 2726350"/>
              <a:gd name="connsiteY7" fmla="*/ 121505 h 2002690"/>
              <a:gd name="connsiteX8" fmla="*/ 2221519 w 2726350"/>
              <a:gd name="connsiteY8" fmla="*/ 162960 h 2002690"/>
              <a:gd name="connsiteX9" fmla="*/ 2323279 w 2726350"/>
              <a:gd name="connsiteY9" fmla="*/ 215850 h 2002690"/>
              <a:gd name="connsiteX10" fmla="*/ 2418430 w 2726350"/>
              <a:gd name="connsiteY10" fmla="*/ 277318 h 2002690"/>
              <a:gd name="connsiteX11" fmla="*/ 2506973 w 2726350"/>
              <a:gd name="connsiteY11" fmla="*/ 350221 h 2002690"/>
              <a:gd name="connsiteX12" fmla="*/ 2580980 w 2726350"/>
              <a:gd name="connsiteY12" fmla="*/ 430271 h 2002690"/>
              <a:gd name="connsiteX13" fmla="*/ 2612697 w 2726350"/>
              <a:gd name="connsiteY13" fmla="*/ 476014 h 2002690"/>
              <a:gd name="connsiteX14" fmla="*/ 2641771 w 2726350"/>
              <a:gd name="connsiteY14" fmla="*/ 524616 h 2002690"/>
              <a:gd name="connsiteX15" fmla="*/ 2665559 w 2726350"/>
              <a:gd name="connsiteY15" fmla="*/ 574648 h 2002690"/>
              <a:gd name="connsiteX16" fmla="*/ 2686703 w 2726350"/>
              <a:gd name="connsiteY16" fmla="*/ 627538 h 2002690"/>
              <a:gd name="connsiteX17" fmla="*/ 2705205 w 2726350"/>
              <a:gd name="connsiteY17" fmla="*/ 689006 h 2002690"/>
              <a:gd name="connsiteX18" fmla="*/ 2715778 w 2726350"/>
              <a:gd name="connsiteY18" fmla="*/ 746184 h 2002690"/>
              <a:gd name="connsiteX19" fmla="*/ 2722385 w 2726350"/>
              <a:gd name="connsiteY19" fmla="*/ 810511 h 2002690"/>
              <a:gd name="connsiteX20" fmla="*/ 2726350 w 2726350"/>
              <a:gd name="connsiteY20" fmla="*/ 879125 h 2002690"/>
              <a:gd name="connsiteX21" fmla="*/ 2718421 w 2726350"/>
              <a:gd name="connsiteY21" fmla="*/ 943452 h 2002690"/>
              <a:gd name="connsiteX22" fmla="*/ 2705205 w 2726350"/>
              <a:gd name="connsiteY22" fmla="*/ 1009207 h 2002690"/>
              <a:gd name="connsiteX23" fmla="*/ 2686703 w 2726350"/>
              <a:gd name="connsiteY23" fmla="*/ 1069245 h 2002690"/>
              <a:gd name="connsiteX24" fmla="*/ 2665559 w 2726350"/>
              <a:gd name="connsiteY24" fmla="*/ 1130712 h 2002690"/>
              <a:gd name="connsiteX25" fmla="*/ 2641771 w 2726350"/>
              <a:gd name="connsiteY25" fmla="*/ 1192180 h 2002690"/>
              <a:gd name="connsiteX26" fmla="*/ 2612697 w 2726350"/>
              <a:gd name="connsiteY26" fmla="*/ 1249359 h 2002690"/>
              <a:gd name="connsiteX27" fmla="*/ 2578337 w 2726350"/>
              <a:gd name="connsiteY27" fmla="*/ 1302249 h 2002690"/>
              <a:gd name="connsiteX28" fmla="*/ 2542655 w 2726350"/>
              <a:gd name="connsiteY28" fmla="*/ 1355139 h 2002690"/>
              <a:gd name="connsiteX29" fmla="*/ 2458076 w 2726350"/>
              <a:gd name="connsiteY29" fmla="*/ 1453773 h 2002690"/>
              <a:gd name="connsiteX30" fmla="*/ 2362925 w 2726350"/>
              <a:gd name="connsiteY30" fmla="*/ 1549548 h 2002690"/>
              <a:gd name="connsiteX31" fmla="*/ 2257201 w 2726350"/>
              <a:gd name="connsiteY31" fmla="*/ 1633887 h 2002690"/>
              <a:gd name="connsiteX32" fmla="*/ 2143548 w 2726350"/>
              <a:gd name="connsiteY32" fmla="*/ 1709649 h 2002690"/>
              <a:gd name="connsiteX33" fmla="*/ 2020644 w 2726350"/>
              <a:gd name="connsiteY33" fmla="*/ 1773975 h 2002690"/>
              <a:gd name="connsiteX34" fmla="*/ 1893776 w 2726350"/>
              <a:gd name="connsiteY34" fmla="*/ 1835442 h 2002690"/>
              <a:gd name="connsiteX35" fmla="*/ 1762943 w 2726350"/>
              <a:gd name="connsiteY35" fmla="*/ 1885474 h 2002690"/>
              <a:gd name="connsiteX36" fmla="*/ 1629467 w 2726350"/>
              <a:gd name="connsiteY36" fmla="*/ 1926928 h 2002690"/>
              <a:gd name="connsiteX37" fmla="*/ 1498633 w 2726350"/>
              <a:gd name="connsiteY37" fmla="*/ 1961236 h 2002690"/>
              <a:gd name="connsiteX38" fmla="*/ 1365157 w 2726350"/>
              <a:gd name="connsiteY38" fmla="*/ 1984107 h 2002690"/>
              <a:gd name="connsiteX39" fmla="*/ 1238289 w 2726350"/>
              <a:gd name="connsiteY39" fmla="*/ 1999831 h 2002690"/>
              <a:gd name="connsiteX40" fmla="*/ 1111420 w 2726350"/>
              <a:gd name="connsiteY40" fmla="*/ 2002690 h 2002690"/>
              <a:gd name="connsiteX41" fmla="*/ 991160 w 2726350"/>
              <a:gd name="connsiteY41" fmla="*/ 1999831 h 2002690"/>
              <a:gd name="connsiteX42" fmla="*/ 870899 w 2726350"/>
              <a:gd name="connsiteY42" fmla="*/ 1988396 h 2002690"/>
              <a:gd name="connsiteX43" fmla="*/ 758568 w 2726350"/>
              <a:gd name="connsiteY43" fmla="*/ 1961236 h 2002690"/>
              <a:gd name="connsiteX44" fmla="*/ 644915 w 2726350"/>
              <a:gd name="connsiteY44" fmla="*/ 1926928 h 2002690"/>
              <a:gd name="connsiteX45" fmla="*/ 539191 w 2726350"/>
              <a:gd name="connsiteY45" fmla="*/ 1885474 h 2002690"/>
              <a:gd name="connsiteX46" fmla="*/ 441396 w 2726350"/>
              <a:gd name="connsiteY46" fmla="*/ 1831154 h 2002690"/>
              <a:gd name="connsiteX47" fmla="*/ 348888 w 2726350"/>
              <a:gd name="connsiteY47" fmla="*/ 1771116 h 2002690"/>
              <a:gd name="connsiteX48" fmla="*/ 268274 w 2726350"/>
              <a:gd name="connsiteY48" fmla="*/ 1702501 h 2002690"/>
              <a:gd name="connsiteX49" fmla="*/ 194267 w 2726350"/>
              <a:gd name="connsiteY49" fmla="*/ 1625310 h 2002690"/>
              <a:gd name="connsiteX50" fmla="*/ 130833 w 2726350"/>
              <a:gd name="connsiteY50" fmla="*/ 1538112 h 2002690"/>
              <a:gd name="connsiteX51" fmla="*/ 77971 w 2726350"/>
              <a:gd name="connsiteY51" fmla="*/ 1446626 h 2002690"/>
              <a:gd name="connsiteX52" fmla="*/ 38325 w 2726350"/>
              <a:gd name="connsiteY52" fmla="*/ 1347992 h 2002690"/>
              <a:gd name="connsiteX53" fmla="*/ 25109 w 2726350"/>
              <a:gd name="connsiteY53" fmla="*/ 1297961 h 2002690"/>
              <a:gd name="connsiteX54" fmla="*/ 14537 w 2726350"/>
              <a:gd name="connsiteY54" fmla="*/ 1245070 h 2002690"/>
              <a:gd name="connsiteX55" fmla="*/ 3965 w 2726350"/>
              <a:gd name="connsiteY55" fmla="*/ 1187891 h 2002690"/>
              <a:gd name="connsiteX56" fmla="*/ 0 w 2726350"/>
              <a:gd name="connsiteY56" fmla="*/ 1130712 h 2002690"/>
              <a:gd name="connsiteX57" fmla="*/ 0 w 2726350"/>
              <a:gd name="connsiteY57" fmla="*/ 1073534 h 2002690"/>
              <a:gd name="connsiteX58" fmla="*/ 6608 w 2726350"/>
              <a:gd name="connsiteY58" fmla="*/ 1012066 h 2002690"/>
              <a:gd name="connsiteX59" fmla="*/ 14537 w 2726350"/>
              <a:gd name="connsiteY59" fmla="*/ 952028 h 2002690"/>
              <a:gd name="connsiteX60" fmla="*/ 27752 w 2726350"/>
              <a:gd name="connsiteY60" fmla="*/ 890561 h 2002690"/>
              <a:gd name="connsiteX61" fmla="*/ 63434 w 2726350"/>
              <a:gd name="connsiteY61" fmla="*/ 769056 h 2002690"/>
              <a:gd name="connsiteX62" fmla="*/ 112331 w 2726350"/>
              <a:gd name="connsiteY62" fmla="*/ 658987 h 2002690"/>
              <a:gd name="connsiteX63" fmla="*/ 169158 w 2726350"/>
              <a:gd name="connsiteY63" fmla="*/ 558924 h 2002690"/>
              <a:gd name="connsiteX64" fmla="*/ 239200 w 2726350"/>
              <a:gd name="connsiteY64" fmla="*/ 467437 h 2002690"/>
              <a:gd name="connsiteX65" fmla="*/ 317171 w 2726350"/>
              <a:gd name="connsiteY65" fmla="*/ 387387 h 2002690"/>
              <a:gd name="connsiteX66" fmla="*/ 401750 w 2726350"/>
              <a:gd name="connsiteY66" fmla="*/ 315913 h 2002690"/>
              <a:gd name="connsiteX67" fmla="*/ 494258 w 2726350"/>
              <a:gd name="connsiteY67" fmla="*/ 250158 h 2002690"/>
              <a:gd name="connsiteX68" fmla="*/ 589410 w 2726350"/>
              <a:gd name="connsiteY68" fmla="*/ 192979 h 2002690"/>
              <a:gd name="connsiteX69" fmla="*/ 687204 w 2726350"/>
              <a:gd name="connsiteY69" fmla="*/ 147236 h 2002690"/>
              <a:gd name="connsiteX70" fmla="*/ 790285 w 2726350"/>
              <a:gd name="connsiteY70" fmla="*/ 105781 h 2002690"/>
              <a:gd name="connsiteX71" fmla="*/ 892044 w 2726350"/>
              <a:gd name="connsiteY71" fmla="*/ 71474 h 2002690"/>
              <a:gd name="connsiteX72" fmla="*/ 991160 w 2726350"/>
              <a:gd name="connsiteY72" fmla="*/ 44314 h 2002690"/>
              <a:gd name="connsiteX73" fmla="*/ 1092919 w 2726350"/>
              <a:gd name="connsiteY73" fmla="*/ 25731 h 2002690"/>
              <a:gd name="connsiteX74" fmla="*/ 1188070 w 2726350"/>
              <a:gd name="connsiteY74" fmla="*/ 11436 h 2002690"/>
              <a:gd name="connsiteX75" fmla="*/ 1283221 w 2726350"/>
              <a:gd name="connsiteY75" fmla="*/ 2859 h 200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726350" h="2002690">
                <a:moveTo>
                  <a:pt x="1367800" y="0"/>
                </a:moveTo>
                <a:lnTo>
                  <a:pt x="1460309" y="2859"/>
                </a:lnTo>
                <a:lnTo>
                  <a:pt x="1558103" y="7148"/>
                </a:lnTo>
                <a:lnTo>
                  <a:pt x="1661184" y="18583"/>
                </a:lnTo>
                <a:lnTo>
                  <a:pt x="1773515" y="34308"/>
                </a:lnTo>
                <a:lnTo>
                  <a:pt x="1887168" y="55750"/>
                </a:lnTo>
                <a:lnTo>
                  <a:pt x="1999499" y="82910"/>
                </a:lnTo>
                <a:lnTo>
                  <a:pt x="2111831" y="121505"/>
                </a:lnTo>
                <a:lnTo>
                  <a:pt x="2221519" y="162960"/>
                </a:lnTo>
                <a:lnTo>
                  <a:pt x="2323279" y="215850"/>
                </a:lnTo>
                <a:lnTo>
                  <a:pt x="2418430" y="277318"/>
                </a:lnTo>
                <a:lnTo>
                  <a:pt x="2506973" y="350221"/>
                </a:lnTo>
                <a:lnTo>
                  <a:pt x="2580980" y="430271"/>
                </a:lnTo>
                <a:lnTo>
                  <a:pt x="2612697" y="476014"/>
                </a:lnTo>
                <a:lnTo>
                  <a:pt x="2641771" y="524616"/>
                </a:lnTo>
                <a:lnTo>
                  <a:pt x="2665559" y="574648"/>
                </a:lnTo>
                <a:lnTo>
                  <a:pt x="2686703" y="627538"/>
                </a:lnTo>
                <a:lnTo>
                  <a:pt x="2705205" y="689006"/>
                </a:lnTo>
                <a:lnTo>
                  <a:pt x="2715778" y="746184"/>
                </a:lnTo>
                <a:lnTo>
                  <a:pt x="2722385" y="810511"/>
                </a:lnTo>
                <a:lnTo>
                  <a:pt x="2726350" y="879125"/>
                </a:lnTo>
                <a:lnTo>
                  <a:pt x="2718421" y="943452"/>
                </a:lnTo>
                <a:lnTo>
                  <a:pt x="2705205" y="1009207"/>
                </a:lnTo>
                <a:lnTo>
                  <a:pt x="2686703" y="1069245"/>
                </a:lnTo>
                <a:lnTo>
                  <a:pt x="2665559" y="1130712"/>
                </a:lnTo>
                <a:lnTo>
                  <a:pt x="2641771" y="1192180"/>
                </a:lnTo>
                <a:lnTo>
                  <a:pt x="2612697" y="1249359"/>
                </a:lnTo>
                <a:lnTo>
                  <a:pt x="2578337" y="1302249"/>
                </a:lnTo>
                <a:lnTo>
                  <a:pt x="2542655" y="1355139"/>
                </a:lnTo>
                <a:lnTo>
                  <a:pt x="2458076" y="1453773"/>
                </a:lnTo>
                <a:lnTo>
                  <a:pt x="2362925" y="1549548"/>
                </a:lnTo>
                <a:lnTo>
                  <a:pt x="2257201" y="1633887"/>
                </a:lnTo>
                <a:lnTo>
                  <a:pt x="2143548" y="1709649"/>
                </a:lnTo>
                <a:lnTo>
                  <a:pt x="2020644" y="1773975"/>
                </a:lnTo>
                <a:lnTo>
                  <a:pt x="1893776" y="1835442"/>
                </a:lnTo>
                <a:lnTo>
                  <a:pt x="1762943" y="1885474"/>
                </a:lnTo>
                <a:lnTo>
                  <a:pt x="1629467" y="1926928"/>
                </a:lnTo>
                <a:lnTo>
                  <a:pt x="1498633" y="1961236"/>
                </a:lnTo>
                <a:lnTo>
                  <a:pt x="1365157" y="1984107"/>
                </a:lnTo>
                <a:lnTo>
                  <a:pt x="1238289" y="1999831"/>
                </a:lnTo>
                <a:lnTo>
                  <a:pt x="1111420" y="2002690"/>
                </a:lnTo>
                <a:lnTo>
                  <a:pt x="991160" y="1999831"/>
                </a:lnTo>
                <a:lnTo>
                  <a:pt x="870899" y="1988396"/>
                </a:lnTo>
                <a:lnTo>
                  <a:pt x="758568" y="1961236"/>
                </a:lnTo>
                <a:lnTo>
                  <a:pt x="644915" y="1926928"/>
                </a:lnTo>
                <a:lnTo>
                  <a:pt x="539191" y="1885474"/>
                </a:lnTo>
                <a:lnTo>
                  <a:pt x="441396" y="1831154"/>
                </a:lnTo>
                <a:lnTo>
                  <a:pt x="348888" y="1771116"/>
                </a:lnTo>
                <a:lnTo>
                  <a:pt x="268274" y="1702501"/>
                </a:lnTo>
                <a:lnTo>
                  <a:pt x="194267" y="1625310"/>
                </a:lnTo>
                <a:lnTo>
                  <a:pt x="130833" y="1538112"/>
                </a:lnTo>
                <a:lnTo>
                  <a:pt x="77971" y="1446626"/>
                </a:lnTo>
                <a:lnTo>
                  <a:pt x="38325" y="1347992"/>
                </a:lnTo>
                <a:lnTo>
                  <a:pt x="25109" y="1297961"/>
                </a:lnTo>
                <a:lnTo>
                  <a:pt x="14537" y="1245070"/>
                </a:lnTo>
                <a:lnTo>
                  <a:pt x="3965" y="1187891"/>
                </a:lnTo>
                <a:lnTo>
                  <a:pt x="0" y="1130712"/>
                </a:lnTo>
                <a:lnTo>
                  <a:pt x="0" y="1073534"/>
                </a:lnTo>
                <a:lnTo>
                  <a:pt x="6608" y="1012066"/>
                </a:lnTo>
                <a:lnTo>
                  <a:pt x="14537" y="952028"/>
                </a:lnTo>
                <a:lnTo>
                  <a:pt x="27752" y="890561"/>
                </a:lnTo>
                <a:lnTo>
                  <a:pt x="63434" y="769056"/>
                </a:lnTo>
                <a:lnTo>
                  <a:pt x="112331" y="658987"/>
                </a:lnTo>
                <a:lnTo>
                  <a:pt x="169158" y="558924"/>
                </a:lnTo>
                <a:lnTo>
                  <a:pt x="239200" y="467437"/>
                </a:lnTo>
                <a:lnTo>
                  <a:pt x="317171" y="387387"/>
                </a:lnTo>
                <a:lnTo>
                  <a:pt x="401750" y="315913"/>
                </a:lnTo>
                <a:lnTo>
                  <a:pt x="494258" y="250158"/>
                </a:lnTo>
                <a:lnTo>
                  <a:pt x="589410" y="192979"/>
                </a:lnTo>
                <a:lnTo>
                  <a:pt x="687204" y="147236"/>
                </a:lnTo>
                <a:lnTo>
                  <a:pt x="790285" y="105781"/>
                </a:lnTo>
                <a:lnTo>
                  <a:pt x="892044" y="71474"/>
                </a:lnTo>
                <a:lnTo>
                  <a:pt x="991160" y="44314"/>
                </a:lnTo>
                <a:lnTo>
                  <a:pt x="1092919" y="25731"/>
                </a:lnTo>
                <a:lnTo>
                  <a:pt x="1188070" y="11436"/>
                </a:lnTo>
                <a:lnTo>
                  <a:pt x="1283221" y="28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dirty="0"/>
              <a:t>Insertar imagen de una persona famosa</a:t>
            </a:r>
          </a:p>
        </p:txBody>
      </p:sp>
      <p:sp>
        <p:nvSpPr>
          <p:cNvPr id="49" name="Marcador de posición de imagen 48">
            <a:extLst>
              <a:ext uri="{FF2B5EF4-FFF2-40B4-BE49-F238E27FC236}">
                <a16:creationId xmlns:a16="http://schemas.microsoft.com/office/drawing/2014/main" id="{C75822EB-D396-4CEF-ABDF-76D6FA17983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78537" y="908939"/>
            <a:ext cx="3881839" cy="2851475"/>
          </a:xfrm>
          <a:custGeom>
            <a:avLst/>
            <a:gdLst>
              <a:gd name="connsiteX0" fmla="*/ 1947505 w 3881839"/>
              <a:gd name="connsiteY0" fmla="*/ 0 h 2851475"/>
              <a:gd name="connsiteX1" fmla="*/ 2079221 w 3881839"/>
              <a:gd name="connsiteY1" fmla="*/ 4071 h 2851475"/>
              <a:gd name="connsiteX2" fmla="*/ 2218462 w 3881839"/>
              <a:gd name="connsiteY2" fmla="*/ 10177 h 2851475"/>
              <a:gd name="connsiteX3" fmla="*/ 2365231 w 3881839"/>
              <a:gd name="connsiteY3" fmla="*/ 26459 h 2851475"/>
              <a:gd name="connsiteX4" fmla="*/ 2525171 w 3881839"/>
              <a:gd name="connsiteY4" fmla="*/ 48848 h 2851475"/>
              <a:gd name="connsiteX5" fmla="*/ 2686993 w 3881839"/>
              <a:gd name="connsiteY5" fmla="*/ 79377 h 2851475"/>
              <a:gd name="connsiteX6" fmla="*/ 2846933 w 3881839"/>
              <a:gd name="connsiteY6" fmla="*/ 118048 h 2851475"/>
              <a:gd name="connsiteX7" fmla="*/ 3006873 w 3881839"/>
              <a:gd name="connsiteY7" fmla="*/ 173002 h 2851475"/>
              <a:gd name="connsiteX8" fmla="*/ 3163050 w 3881839"/>
              <a:gd name="connsiteY8" fmla="*/ 232026 h 2851475"/>
              <a:gd name="connsiteX9" fmla="*/ 3307936 w 3881839"/>
              <a:gd name="connsiteY9" fmla="*/ 307333 h 2851475"/>
              <a:gd name="connsiteX10" fmla="*/ 3443415 w 3881839"/>
              <a:gd name="connsiteY10" fmla="*/ 394851 h 2851475"/>
              <a:gd name="connsiteX11" fmla="*/ 3569486 w 3881839"/>
              <a:gd name="connsiteY11" fmla="*/ 498652 h 2851475"/>
              <a:gd name="connsiteX12" fmla="*/ 3674858 w 3881839"/>
              <a:gd name="connsiteY12" fmla="*/ 612630 h 2851475"/>
              <a:gd name="connsiteX13" fmla="*/ 3720017 w 3881839"/>
              <a:gd name="connsiteY13" fmla="*/ 677760 h 2851475"/>
              <a:gd name="connsiteX14" fmla="*/ 3761414 w 3881839"/>
              <a:gd name="connsiteY14" fmla="*/ 746960 h 2851475"/>
              <a:gd name="connsiteX15" fmla="*/ 3795283 w 3881839"/>
              <a:gd name="connsiteY15" fmla="*/ 818196 h 2851475"/>
              <a:gd name="connsiteX16" fmla="*/ 3825390 w 3881839"/>
              <a:gd name="connsiteY16" fmla="*/ 893503 h 2851475"/>
              <a:gd name="connsiteX17" fmla="*/ 3851733 w 3881839"/>
              <a:gd name="connsiteY17" fmla="*/ 981021 h 2851475"/>
              <a:gd name="connsiteX18" fmla="*/ 3866786 w 3881839"/>
              <a:gd name="connsiteY18" fmla="*/ 1062434 h 2851475"/>
              <a:gd name="connsiteX19" fmla="*/ 3876194 w 3881839"/>
              <a:gd name="connsiteY19" fmla="*/ 1154023 h 2851475"/>
              <a:gd name="connsiteX20" fmla="*/ 3881839 w 3881839"/>
              <a:gd name="connsiteY20" fmla="*/ 1251718 h 2851475"/>
              <a:gd name="connsiteX21" fmla="*/ 3870549 w 3881839"/>
              <a:gd name="connsiteY21" fmla="*/ 1343307 h 2851475"/>
              <a:gd name="connsiteX22" fmla="*/ 3851733 w 3881839"/>
              <a:gd name="connsiteY22" fmla="*/ 1436932 h 2851475"/>
              <a:gd name="connsiteX23" fmla="*/ 3825390 w 3881839"/>
              <a:gd name="connsiteY23" fmla="*/ 1522415 h 2851475"/>
              <a:gd name="connsiteX24" fmla="*/ 3795283 w 3881839"/>
              <a:gd name="connsiteY24" fmla="*/ 1609934 h 2851475"/>
              <a:gd name="connsiteX25" fmla="*/ 3761414 w 3881839"/>
              <a:gd name="connsiteY25" fmla="*/ 1697452 h 2851475"/>
              <a:gd name="connsiteX26" fmla="*/ 3720017 w 3881839"/>
              <a:gd name="connsiteY26" fmla="*/ 1778865 h 2851475"/>
              <a:gd name="connsiteX27" fmla="*/ 3671094 w 3881839"/>
              <a:gd name="connsiteY27" fmla="*/ 1854171 h 2851475"/>
              <a:gd name="connsiteX28" fmla="*/ 3620290 w 3881839"/>
              <a:gd name="connsiteY28" fmla="*/ 1929478 h 2851475"/>
              <a:gd name="connsiteX29" fmla="*/ 3499864 w 3881839"/>
              <a:gd name="connsiteY29" fmla="*/ 2069915 h 2851475"/>
              <a:gd name="connsiteX30" fmla="*/ 3364386 w 3881839"/>
              <a:gd name="connsiteY30" fmla="*/ 2206281 h 2851475"/>
              <a:gd name="connsiteX31" fmla="*/ 3213854 w 3881839"/>
              <a:gd name="connsiteY31" fmla="*/ 2326364 h 2851475"/>
              <a:gd name="connsiteX32" fmla="*/ 3052032 w 3881839"/>
              <a:gd name="connsiteY32" fmla="*/ 2434236 h 2851475"/>
              <a:gd name="connsiteX33" fmla="*/ 2877039 w 3881839"/>
              <a:gd name="connsiteY33" fmla="*/ 2525825 h 2851475"/>
              <a:gd name="connsiteX34" fmla="*/ 2696401 w 3881839"/>
              <a:gd name="connsiteY34" fmla="*/ 2613343 h 2851475"/>
              <a:gd name="connsiteX35" fmla="*/ 2510118 w 3881839"/>
              <a:gd name="connsiteY35" fmla="*/ 2684579 h 2851475"/>
              <a:gd name="connsiteX36" fmla="*/ 2320072 w 3881839"/>
              <a:gd name="connsiteY36" fmla="*/ 2743603 h 2851475"/>
              <a:gd name="connsiteX37" fmla="*/ 2133788 w 3881839"/>
              <a:gd name="connsiteY37" fmla="*/ 2792451 h 2851475"/>
              <a:gd name="connsiteX38" fmla="*/ 1943742 w 3881839"/>
              <a:gd name="connsiteY38" fmla="*/ 2825016 h 2851475"/>
              <a:gd name="connsiteX39" fmla="*/ 1763104 w 3881839"/>
              <a:gd name="connsiteY39" fmla="*/ 2847404 h 2851475"/>
              <a:gd name="connsiteX40" fmla="*/ 1582466 w 3881839"/>
              <a:gd name="connsiteY40" fmla="*/ 2851475 h 2851475"/>
              <a:gd name="connsiteX41" fmla="*/ 1411236 w 3881839"/>
              <a:gd name="connsiteY41" fmla="*/ 2847404 h 2851475"/>
              <a:gd name="connsiteX42" fmla="*/ 1240006 w 3881839"/>
              <a:gd name="connsiteY42" fmla="*/ 2831122 h 2851475"/>
              <a:gd name="connsiteX43" fmla="*/ 1080066 w 3881839"/>
              <a:gd name="connsiteY43" fmla="*/ 2792451 h 2851475"/>
              <a:gd name="connsiteX44" fmla="*/ 918244 w 3881839"/>
              <a:gd name="connsiteY44" fmla="*/ 2743603 h 2851475"/>
              <a:gd name="connsiteX45" fmla="*/ 767712 w 3881839"/>
              <a:gd name="connsiteY45" fmla="*/ 2684579 h 2851475"/>
              <a:gd name="connsiteX46" fmla="*/ 628471 w 3881839"/>
              <a:gd name="connsiteY46" fmla="*/ 2607237 h 2851475"/>
              <a:gd name="connsiteX47" fmla="*/ 496755 w 3881839"/>
              <a:gd name="connsiteY47" fmla="*/ 2521754 h 2851475"/>
              <a:gd name="connsiteX48" fmla="*/ 381975 w 3881839"/>
              <a:gd name="connsiteY48" fmla="*/ 2424059 h 2851475"/>
              <a:gd name="connsiteX49" fmla="*/ 276602 w 3881839"/>
              <a:gd name="connsiteY49" fmla="*/ 2314152 h 2851475"/>
              <a:gd name="connsiteX50" fmla="*/ 186283 w 3881839"/>
              <a:gd name="connsiteY50" fmla="*/ 2189998 h 2851475"/>
              <a:gd name="connsiteX51" fmla="*/ 111017 w 3881839"/>
              <a:gd name="connsiteY51" fmla="*/ 2059738 h 2851475"/>
              <a:gd name="connsiteX52" fmla="*/ 54568 w 3881839"/>
              <a:gd name="connsiteY52" fmla="*/ 1919301 h 2851475"/>
              <a:gd name="connsiteX53" fmla="*/ 35752 w 3881839"/>
              <a:gd name="connsiteY53" fmla="*/ 1848065 h 2851475"/>
              <a:gd name="connsiteX54" fmla="*/ 20698 w 3881839"/>
              <a:gd name="connsiteY54" fmla="*/ 1772759 h 2851475"/>
              <a:gd name="connsiteX55" fmla="*/ 5645 w 3881839"/>
              <a:gd name="connsiteY55" fmla="*/ 1691346 h 2851475"/>
              <a:gd name="connsiteX56" fmla="*/ 0 w 3881839"/>
              <a:gd name="connsiteY56" fmla="*/ 1609934 h 2851475"/>
              <a:gd name="connsiteX57" fmla="*/ 0 w 3881839"/>
              <a:gd name="connsiteY57" fmla="*/ 1528521 h 2851475"/>
              <a:gd name="connsiteX58" fmla="*/ 9408 w 3881839"/>
              <a:gd name="connsiteY58" fmla="*/ 1441003 h 2851475"/>
              <a:gd name="connsiteX59" fmla="*/ 20698 w 3881839"/>
              <a:gd name="connsiteY59" fmla="*/ 1355519 h 2851475"/>
              <a:gd name="connsiteX60" fmla="*/ 39515 w 3881839"/>
              <a:gd name="connsiteY60" fmla="*/ 1268001 h 2851475"/>
              <a:gd name="connsiteX61" fmla="*/ 90319 w 3881839"/>
              <a:gd name="connsiteY61" fmla="*/ 1094999 h 2851475"/>
              <a:gd name="connsiteX62" fmla="*/ 159940 w 3881839"/>
              <a:gd name="connsiteY62" fmla="*/ 938280 h 2851475"/>
              <a:gd name="connsiteX63" fmla="*/ 240851 w 3881839"/>
              <a:gd name="connsiteY63" fmla="*/ 795808 h 2851475"/>
              <a:gd name="connsiteX64" fmla="*/ 340578 w 3881839"/>
              <a:gd name="connsiteY64" fmla="*/ 665548 h 2851475"/>
              <a:gd name="connsiteX65" fmla="*/ 451596 w 3881839"/>
              <a:gd name="connsiteY65" fmla="*/ 551570 h 2851475"/>
              <a:gd name="connsiteX66" fmla="*/ 572021 w 3881839"/>
              <a:gd name="connsiteY66" fmla="*/ 449805 h 2851475"/>
              <a:gd name="connsiteX67" fmla="*/ 703736 w 3881839"/>
              <a:gd name="connsiteY67" fmla="*/ 356180 h 2851475"/>
              <a:gd name="connsiteX68" fmla="*/ 839215 w 3881839"/>
              <a:gd name="connsiteY68" fmla="*/ 274768 h 2851475"/>
              <a:gd name="connsiteX69" fmla="*/ 978457 w 3881839"/>
              <a:gd name="connsiteY69" fmla="*/ 209637 h 2851475"/>
              <a:gd name="connsiteX70" fmla="*/ 1125225 w 3881839"/>
              <a:gd name="connsiteY70" fmla="*/ 150613 h 2851475"/>
              <a:gd name="connsiteX71" fmla="*/ 1270112 w 3881839"/>
              <a:gd name="connsiteY71" fmla="*/ 101766 h 2851475"/>
              <a:gd name="connsiteX72" fmla="*/ 1411236 w 3881839"/>
              <a:gd name="connsiteY72" fmla="*/ 63095 h 2851475"/>
              <a:gd name="connsiteX73" fmla="*/ 1556123 w 3881839"/>
              <a:gd name="connsiteY73" fmla="*/ 36636 h 2851475"/>
              <a:gd name="connsiteX74" fmla="*/ 1691601 w 3881839"/>
              <a:gd name="connsiteY74" fmla="*/ 16283 h 2851475"/>
              <a:gd name="connsiteX75" fmla="*/ 1827080 w 3881839"/>
              <a:gd name="connsiteY75" fmla="*/ 4071 h 285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881839" h="2851475">
                <a:moveTo>
                  <a:pt x="1947505" y="0"/>
                </a:moveTo>
                <a:lnTo>
                  <a:pt x="2079221" y="4071"/>
                </a:lnTo>
                <a:lnTo>
                  <a:pt x="2218462" y="10177"/>
                </a:lnTo>
                <a:lnTo>
                  <a:pt x="2365231" y="26459"/>
                </a:lnTo>
                <a:lnTo>
                  <a:pt x="2525171" y="48848"/>
                </a:lnTo>
                <a:lnTo>
                  <a:pt x="2686993" y="79377"/>
                </a:lnTo>
                <a:lnTo>
                  <a:pt x="2846933" y="118048"/>
                </a:lnTo>
                <a:lnTo>
                  <a:pt x="3006873" y="173002"/>
                </a:lnTo>
                <a:lnTo>
                  <a:pt x="3163050" y="232026"/>
                </a:lnTo>
                <a:lnTo>
                  <a:pt x="3307936" y="307333"/>
                </a:lnTo>
                <a:lnTo>
                  <a:pt x="3443415" y="394851"/>
                </a:lnTo>
                <a:lnTo>
                  <a:pt x="3569486" y="498652"/>
                </a:lnTo>
                <a:lnTo>
                  <a:pt x="3674858" y="612630"/>
                </a:lnTo>
                <a:lnTo>
                  <a:pt x="3720017" y="677760"/>
                </a:lnTo>
                <a:lnTo>
                  <a:pt x="3761414" y="746960"/>
                </a:lnTo>
                <a:lnTo>
                  <a:pt x="3795283" y="818196"/>
                </a:lnTo>
                <a:lnTo>
                  <a:pt x="3825390" y="893503"/>
                </a:lnTo>
                <a:lnTo>
                  <a:pt x="3851733" y="981021"/>
                </a:lnTo>
                <a:lnTo>
                  <a:pt x="3866786" y="1062434"/>
                </a:lnTo>
                <a:lnTo>
                  <a:pt x="3876194" y="1154023"/>
                </a:lnTo>
                <a:lnTo>
                  <a:pt x="3881839" y="1251718"/>
                </a:lnTo>
                <a:lnTo>
                  <a:pt x="3870549" y="1343307"/>
                </a:lnTo>
                <a:lnTo>
                  <a:pt x="3851733" y="1436932"/>
                </a:lnTo>
                <a:lnTo>
                  <a:pt x="3825390" y="1522415"/>
                </a:lnTo>
                <a:lnTo>
                  <a:pt x="3795283" y="1609934"/>
                </a:lnTo>
                <a:lnTo>
                  <a:pt x="3761414" y="1697452"/>
                </a:lnTo>
                <a:lnTo>
                  <a:pt x="3720017" y="1778865"/>
                </a:lnTo>
                <a:lnTo>
                  <a:pt x="3671094" y="1854171"/>
                </a:lnTo>
                <a:lnTo>
                  <a:pt x="3620290" y="1929478"/>
                </a:lnTo>
                <a:lnTo>
                  <a:pt x="3499864" y="2069915"/>
                </a:lnTo>
                <a:lnTo>
                  <a:pt x="3364386" y="2206281"/>
                </a:lnTo>
                <a:lnTo>
                  <a:pt x="3213854" y="2326364"/>
                </a:lnTo>
                <a:lnTo>
                  <a:pt x="3052032" y="2434236"/>
                </a:lnTo>
                <a:lnTo>
                  <a:pt x="2877039" y="2525825"/>
                </a:lnTo>
                <a:lnTo>
                  <a:pt x="2696401" y="2613343"/>
                </a:lnTo>
                <a:lnTo>
                  <a:pt x="2510118" y="2684579"/>
                </a:lnTo>
                <a:lnTo>
                  <a:pt x="2320072" y="2743603"/>
                </a:lnTo>
                <a:lnTo>
                  <a:pt x="2133788" y="2792451"/>
                </a:lnTo>
                <a:lnTo>
                  <a:pt x="1943742" y="2825016"/>
                </a:lnTo>
                <a:lnTo>
                  <a:pt x="1763104" y="2847404"/>
                </a:lnTo>
                <a:lnTo>
                  <a:pt x="1582466" y="2851475"/>
                </a:lnTo>
                <a:lnTo>
                  <a:pt x="1411236" y="2847404"/>
                </a:lnTo>
                <a:lnTo>
                  <a:pt x="1240006" y="2831122"/>
                </a:lnTo>
                <a:lnTo>
                  <a:pt x="1080066" y="2792451"/>
                </a:lnTo>
                <a:lnTo>
                  <a:pt x="918244" y="2743603"/>
                </a:lnTo>
                <a:lnTo>
                  <a:pt x="767712" y="2684579"/>
                </a:lnTo>
                <a:lnTo>
                  <a:pt x="628471" y="2607237"/>
                </a:lnTo>
                <a:lnTo>
                  <a:pt x="496755" y="2521754"/>
                </a:lnTo>
                <a:lnTo>
                  <a:pt x="381975" y="2424059"/>
                </a:lnTo>
                <a:lnTo>
                  <a:pt x="276602" y="2314152"/>
                </a:lnTo>
                <a:lnTo>
                  <a:pt x="186283" y="2189998"/>
                </a:lnTo>
                <a:lnTo>
                  <a:pt x="111017" y="2059738"/>
                </a:lnTo>
                <a:lnTo>
                  <a:pt x="54568" y="1919301"/>
                </a:lnTo>
                <a:lnTo>
                  <a:pt x="35752" y="1848065"/>
                </a:lnTo>
                <a:lnTo>
                  <a:pt x="20698" y="1772759"/>
                </a:lnTo>
                <a:lnTo>
                  <a:pt x="5645" y="1691346"/>
                </a:lnTo>
                <a:lnTo>
                  <a:pt x="0" y="1609934"/>
                </a:lnTo>
                <a:lnTo>
                  <a:pt x="0" y="1528521"/>
                </a:lnTo>
                <a:lnTo>
                  <a:pt x="9408" y="1441003"/>
                </a:lnTo>
                <a:lnTo>
                  <a:pt x="20698" y="1355519"/>
                </a:lnTo>
                <a:lnTo>
                  <a:pt x="39515" y="1268001"/>
                </a:lnTo>
                <a:lnTo>
                  <a:pt x="90319" y="1094999"/>
                </a:lnTo>
                <a:lnTo>
                  <a:pt x="159940" y="938280"/>
                </a:lnTo>
                <a:lnTo>
                  <a:pt x="240851" y="795808"/>
                </a:lnTo>
                <a:lnTo>
                  <a:pt x="340578" y="665548"/>
                </a:lnTo>
                <a:lnTo>
                  <a:pt x="451596" y="551570"/>
                </a:lnTo>
                <a:lnTo>
                  <a:pt x="572021" y="449805"/>
                </a:lnTo>
                <a:lnTo>
                  <a:pt x="703736" y="356180"/>
                </a:lnTo>
                <a:lnTo>
                  <a:pt x="839215" y="274768"/>
                </a:lnTo>
                <a:lnTo>
                  <a:pt x="978457" y="209637"/>
                </a:lnTo>
                <a:lnTo>
                  <a:pt x="1125225" y="150613"/>
                </a:lnTo>
                <a:lnTo>
                  <a:pt x="1270112" y="101766"/>
                </a:lnTo>
                <a:lnTo>
                  <a:pt x="1411236" y="63095"/>
                </a:lnTo>
                <a:lnTo>
                  <a:pt x="1556123" y="36636"/>
                </a:lnTo>
                <a:lnTo>
                  <a:pt x="1691601" y="16283"/>
                </a:lnTo>
                <a:lnTo>
                  <a:pt x="1827080" y="4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dirty="0"/>
              <a:t>Insertar imagen del árbol de la colonia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0CD626C9-ABA8-4D44-A611-C2D8E0BB87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47892" y="2697163"/>
            <a:ext cx="1482916" cy="320675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 dirty="0"/>
              <a:t>Leyenda</a:t>
            </a:r>
          </a:p>
        </p:txBody>
      </p:sp>
      <p:sp>
        <p:nvSpPr>
          <p:cNvPr id="38" name="Marcador de texto 6">
            <a:extLst>
              <a:ext uri="{FF2B5EF4-FFF2-40B4-BE49-F238E27FC236}">
                <a16:creationId xmlns:a16="http://schemas.microsoft.com/office/drawing/2014/main" id="{53570E39-001F-4786-9E8E-0BD4D32189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89641" y="4227810"/>
            <a:ext cx="1482916" cy="320675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 dirty="0"/>
              <a:t>Leyenda</a:t>
            </a:r>
          </a:p>
        </p:txBody>
      </p:sp>
      <p:sp>
        <p:nvSpPr>
          <p:cNvPr id="39" name="Marcador de texto 6">
            <a:extLst>
              <a:ext uri="{FF2B5EF4-FFF2-40B4-BE49-F238E27FC236}">
                <a16:creationId xmlns:a16="http://schemas.microsoft.com/office/drawing/2014/main" id="{A65B1D66-0C8D-478A-92E1-090A20AB1B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21862" y="3760414"/>
            <a:ext cx="1482916" cy="320675"/>
          </a:xfrm>
        </p:spPr>
        <p:txBody>
          <a:bodyPr rtlCol="0"/>
          <a:lstStyle>
            <a:lvl1pPr marL="0" indent="0" algn="r">
              <a:buNone/>
              <a:defRPr sz="1600"/>
            </a:lvl1pPr>
          </a:lstStyle>
          <a:p>
            <a:pPr lvl="0" rtl="0"/>
            <a:r>
              <a:rPr lang="es-ES" noProof="0" dirty="0"/>
              <a:t>Leyenda</a:t>
            </a:r>
          </a:p>
        </p:txBody>
      </p:sp>
      <p:sp>
        <p:nvSpPr>
          <p:cNvPr id="40" name="Marcador de texto 6">
            <a:extLst>
              <a:ext uri="{FF2B5EF4-FFF2-40B4-BE49-F238E27FC236}">
                <a16:creationId xmlns:a16="http://schemas.microsoft.com/office/drawing/2014/main" id="{36887A15-7708-487E-8970-C03AC543C9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04941" y="5672658"/>
            <a:ext cx="1482916" cy="320675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 dirty="0"/>
              <a:t>Leyenda</a:t>
            </a:r>
          </a:p>
        </p:txBody>
      </p:sp>
      <p:sp>
        <p:nvSpPr>
          <p:cNvPr id="41" name="Marcador de texto 6">
            <a:extLst>
              <a:ext uri="{FF2B5EF4-FFF2-40B4-BE49-F238E27FC236}">
                <a16:creationId xmlns:a16="http://schemas.microsoft.com/office/drawing/2014/main" id="{7FFE2697-2CBC-40EB-901A-E5DDFECDE4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11784" y="6438660"/>
            <a:ext cx="1482916" cy="320675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 dirty="0"/>
              <a:t>Leyenda</a:t>
            </a:r>
          </a:p>
        </p:txBody>
      </p:sp>
    </p:spTree>
    <p:extLst>
      <p:ext uri="{BB962C8B-B14F-4D97-AF65-F5344CB8AC3E}">
        <p14:creationId xmlns:p14="http://schemas.microsoft.com/office/powerpoint/2010/main" val="292875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Autofit/>
          </a:bodyPr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44D711A-81CF-49A0-B94D-A138A81928FB}" type="datetime1">
              <a:rPr lang="es-ES" noProof="0" smtClean="0"/>
              <a:t>20/05/2020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204E297-2C47-40A4-842B-FD18E4874900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6758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  <p:sldLayoutId id="2147484149" r:id="rId12"/>
    <p:sldLayoutId id="2147484144" r:id="rId13"/>
    <p:sldLayoutId id="2147484145" r:id="rId14"/>
    <p:sldLayoutId id="2147484147" r:id="rId15"/>
    <p:sldLayoutId id="2147484148" r:id="rId16"/>
    <p:sldLayoutId id="2147484146" r:id="rId17"/>
  </p:sldLayoutIdLst>
  <p:hf sldNum="0"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4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1.xml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4a"/><Relationship Id="rId7" Type="http://schemas.openxmlformats.org/officeDocument/2006/relationships/hyperlink" Target="https://www.youtube.com/watch?v=P1ZN5hQPV0g" TargetMode="Externa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5.png"/><Relationship Id="rId4" Type="http://schemas.openxmlformats.org/officeDocument/2006/relationships/audio" Target="../media/media5.m4a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E370B9-915D-490C-8F1C-D0FFE057C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538" y="2954315"/>
            <a:ext cx="6197468" cy="1675949"/>
          </a:xfrm>
        </p:spPr>
        <p:txBody>
          <a:bodyPr rtlCol="0"/>
          <a:lstStyle/>
          <a:p>
            <a:pPr rtl="0"/>
            <a:r>
              <a:rPr lang="es-ES" dirty="0"/>
              <a:t>La persuasión.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E4C4DA4-CC0D-4C70-991F-5958C0096D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63328" y="1898428"/>
            <a:ext cx="3198812" cy="1322587"/>
          </a:xfrm>
        </p:spPr>
        <p:txBody>
          <a:bodyPr rtlCol="0"/>
          <a:lstStyle/>
          <a:p>
            <a:pPr rtl="0"/>
            <a:r>
              <a:rPr lang="es-ES" sz="2000" b="1" dirty="0"/>
              <a:t>Material de apoyo para la casa.</a:t>
            </a:r>
          </a:p>
          <a:p>
            <a:pPr rtl="0"/>
            <a:r>
              <a:rPr lang="es-ES" sz="2000" b="1" dirty="0"/>
              <a:t>¡¡¡DISFRÚTALO!!!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C75C642-A0F6-4641-80F6-BF20B069209C}"/>
              </a:ext>
            </a:extLst>
          </p:cNvPr>
          <p:cNvSpPr/>
          <p:nvPr/>
        </p:nvSpPr>
        <p:spPr>
          <a:xfrm>
            <a:off x="0" y="7086246"/>
            <a:ext cx="7256206" cy="561502"/>
          </a:xfrm>
          <a:prstGeom prst="rect">
            <a:avLst/>
          </a:prstGeom>
          <a:solidFill>
            <a:srgbClr val="FFFF00"/>
          </a:solidFill>
        </p:spPr>
        <p:txBody>
          <a:bodyPr wrap="square" lIns="144000" rtlCol="0" anchor="ctr">
            <a:noAutofit/>
          </a:bodyPr>
          <a:lstStyle/>
          <a:p>
            <a:pPr rtl="0"/>
            <a:r>
              <a:rPr lang="es-ES" sz="2800" b="1"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s-E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Ver </a:t>
            </a:r>
            <a:r>
              <a:rPr lang="es-E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notas</a:t>
            </a:r>
            <a:r>
              <a:rPr lang="es-E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 diapositiva para obtener indicaciones de la página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06" y="111837"/>
            <a:ext cx="355282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03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5000D2-2F39-44D5-A86F-ABA7C49A7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Momento de realizar una actividad.</a:t>
            </a:r>
          </a:p>
        </p:txBody>
      </p:sp>
      <p:sp>
        <p:nvSpPr>
          <p:cNvPr id="19" name="Elipse 18"/>
          <p:cNvSpPr/>
          <p:nvPr/>
        </p:nvSpPr>
        <p:spPr>
          <a:xfrm>
            <a:off x="3979572" y="334851"/>
            <a:ext cx="6980349" cy="602731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tx1"/>
                </a:solidFill>
              </a:rPr>
              <a:t>Después de ver el video, los ejemplos y su definición.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tx1"/>
                </a:solidFill>
              </a:rPr>
              <a:t>Piensa en un tema de tu interés y que sepas mucho como por ejemplo: Juego de </a:t>
            </a:r>
            <a:r>
              <a:rPr lang="es-ES" sz="2000" b="1" dirty="0" err="1">
                <a:solidFill>
                  <a:schemeClr val="tx1"/>
                </a:solidFill>
              </a:rPr>
              <a:t>play</a:t>
            </a:r>
            <a:r>
              <a:rPr lang="es-ES" sz="2000" b="1" dirty="0">
                <a:solidFill>
                  <a:schemeClr val="tx1"/>
                </a:solidFill>
              </a:rPr>
              <a:t>, película, serie, libro, documental etc.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tx1"/>
                </a:solidFill>
              </a:rPr>
              <a:t>Debes crear una reseña de al menos 15 líneas con el tema escogido y con este convencer al adulto de que es lo mejor en lo que que puede ocupar su tiempo, ver, leer, entre otras.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tx1"/>
                </a:solidFill>
              </a:rPr>
              <a:t>Leer lo que escribió y convencer de forma verbal aplicando lo visto anteriormente.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tx1"/>
                </a:solidFill>
              </a:rPr>
              <a:t>Responder preguntas del adulto.</a:t>
            </a:r>
            <a:endParaRPr lang="es-CL" sz="2000" b="1" dirty="0">
              <a:solidFill>
                <a:schemeClr val="tx1"/>
              </a:solidFill>
            </a:endParaRP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9B9C05E-0C47-47A9-9FB0-758197D52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9682" y="473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7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¿Qué vimos hoy?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764447608"/>
              </p:ext>
            </p:extLst>
          </p:nvPr>
        </p:nvGraphicFramePr>
        <p:xfrm>
          <a:off x="1171977" y="772732"/>
          <a:ext cx="10702343" cy="5365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02413" y="414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9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54548" y="12879"/>
            <a:ext cx="3683359" cy="2456442"/>
          </a:xfrm>
        </p:spPr>
        <p:txBody>
          <a:bodyPr/>
          <a:lstStyle/>
          <a:p>
            <a:r>
              <a:rPr lang="es-ES" dirty="0"/>
              <a:t>Respondamos estas preguntas</a:t>
            </a:r>
            <a:endParaRPr lang="es-CL" dirty="0"/>
          </a:p>
        </p:txBody>
      </p:sp>
      <p:sp>
        <p:nvSpPr>
          <p:cNvPr id="3" name="Rectángulo redondeado 2"/>
          <p:cNvSpPr/>
          <p:nvPr/>
        </p:nvSpPr>
        <p:spPr>
          <a:xfrm>
            <a:off x="270456" y="2163651"/>
            <a:ext cx="11101589" cy="4559122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800" dirty="0">
                <a:solidFill>
                  <a:schemeClr val="tx1"/>
                </a:solidFill>
              </a:rPr>
              <a:t>¿Qué fue lo más difícil de aprender?  </a:t>
            </a:r>
          </a:p>
          <a:p>
            <a:pPr algn="just"/>
            <a:endParaRPr lang="es-ES" sz="2800" dirty="0">
              <a:solidFill>
                <a:schemeClr val="tx1"/>
              </a:solidFill>
            </a:endParaRPr>
          </a:p>
          <a:p>
            <a:pPr algn="just"/>
            <a:r>
              <a:rPr lang="es-ES" sz="2800" dirty="0">
                <a:solidFill>
                  <a:schemeClr val="tx1"/>
                </a:solidFill>
              </a:rPr>
              <a:t>                                                                 ¿Qué fue lo más fácil de aprender?</a:t>
            </a:r>
          </a:p>
          <a:p>
            <a:pPr algn="just"/>
            <a:r>
              <a:rPr lang="es-ES" sz="2800" dirty="0">
                <a:solidFill>
                  <a:schemeClr val="tx1"/>
                </a:solidFill>
              </a:rPr>
              <a:t> ¿Qué aprendiste el día de hoy?</a:t>
            </a:r>
          </a:p>
          <a:p>
            <a:pPr algn="just"/>
            <a:endParaRPr lang="es-ES" sz="2800" dirty="0">
              <a:solidFill>
                <a:schemeClr val="tx1"/>
              </a:solidFill>
            </a:endParaRPr>
          </a:p>
          <a:p>
            <a:pPr algn="ctr"/>
            <a:r>
              <a:rPr lang="es-ES" sz="2800" dirty="0">
                <a:solidFill>
                  <a:schemeClr val="tx1"/>
                </a:solidFill>
              </a:rPr>
              <a:t>¿En qué ocasiones de la vida diaria podrías implementar la persuasión?</a:t>
            </a:r>
          </a:p>
          <a:p>
            <a:pPr algn="ctr"/>
            <a:r>
              <a:rPr lang="es-ES" sz="2800" dirty="0">
                <a:solidFill>
                  <a:schemeClr val="tx1"/>
                </a:solidFill>
              </a:rPr>
              <a:t> </a:t>
            </a:r>
          </a:p>
          <a:p>
            <a:pPr algn="r"/>
            <a:r>
              <a:rPr lang="es-ES" sz="2800" dirty="0">
                <a:solidFill>
                  <a:schemeClr val="tx1"/>
                </a:solidFill>
              </a:rPr>
              <a:t>¿Para qué sirve persuadir?</a:t>
            </a:r>
          </a:p>
          <a:p>
            <a:r>
              <a:rPr lang="es-ES" sz="2800" dirty="0">
                <a:solidFill>
                  <a:schemeClr val="tx1"/>
                </a:solidFill>
              </a:rPr>
              <a:t> ¿A quiénes puedes persuadir?</a:t>
            </a:r>
            <a:endParaRPr lang="es-CL" sz="2800" dirty="0">
              <a:solidFill>
                <a:schemeClr val="tx1"/>
              </a:solidFill>
            </a:endParaRP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AF53ACF-F8B8-47F5-A5D5-5E04224B8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147" y="327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70456" y="437882"/>
            <a:ext cx="2562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/>
              <a:t>¡¡¡MUCHAS GRACIAS!!!</a:t>
            </a:r>
            <a:endParaRPr lang="es-CL" sz="4000" b="1" dirty="0"/>
          </a:p>
        </p:txBody>
      </p:sp>
      <p:sp>
        <p:nvSpPr>
          <p:cNvPr id="7" name="Conector 6"/>
          <p:cNvSpPr/>
          <p:nvPr/>
        </p:nvSpPr>
        <p:spPr>
          <a:xfrm>
            <a:off x="7431110" y="3303431"/>
            <a:ext cx="4301544" cy="355456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solidFill>
                  <a:schemeClr val="tx1"/>
                </a:solidFill>
              </a:rPr>
              <a:t>Esperamos lo hayas disfrutado</a:t>
            </a:r>
            <a:endParaRPr lang="es-CL" sz="4800" b="1" dirty="0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85" y="2331075"/>
            <a:ext cx="5079733" cy="423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98206" y="3888049"/>
            <a:ext cx="3112552" cy="2456442"/>
          </a:xfrm>
        </p:spPr>
        <p:txBody>
          <a:bodyPr/>
          <a:lstStyle/>
          <a:p>
            <a:r>
              <a:rPr lang="es-ES" sz="4800" dirty="0"/>
              <a:t>Objetivo:</a:t>
            </a:r>
            <a:endParaRPr lang="es-CL" sz="4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5357611" y="1133341"/>
            <a:ext cx="5628068" cy="37856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4800" dirty="0"/>
              <a:t>Escribir un texto con el fin de convencer al lector de su opinión frente a un tema de su interés.</a:t>
            </a:r>
            <a:endParaRPr lang="es-CL" sz="4800" dirty="0"/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A1EEE17-914C-44C7-93BF-C4F5F59DC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2288" y="955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DB6BB3-5550-4815-BD28-CE0715041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08" y="1762876"/>
            <a:ext cx="3498667" cy="2456485"/>
          </a:xfrm>
        </p:spPr>
        <p:txBody>
          <a:bodyPr rtlCol="0"/>
          <a:lstStyle/>
          <a:p>
            <a:pPr rtl="0"/>
            <a:r>
              <a:rPr lang="es-ES" dirty="0"/>
              <a:t>¿Qué haremos hoy?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A12AD7-986B-4DF0-AC91-424D9068759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893972" y="838986"/>
            <a:ext cx="6499516" cy="5858028"/>
          </a:xfrm>
        </p:spPr>
        <p:txBody>
          <a:bodyPr rtlCol="0"/>
          <a:lstStyle/>
          <a:p>
            <a:pPr marL="0" indent="0">
              <a:buNone/>
            </a:pPr>
            <a:r>
              <a:rPr lang="es-ES" sz="2000" dirty="0"/>
              <a:t>INICIO:</a:t>
            </a:r>
          </a:p>
          <a:p>
            <a:r>
              <a:rPr lang="es-ES" sz="2000" dirty="0"/>
              <a:t>Jugaremos para darle oxígeno a nuestro cerebro.</a:t>
            </a:r>
          </a:p>
          <a:p>
            <a:r>
              <a:rPr lang="es-ES" sz="2000" dirty="0"/>
              <a:t>Observaremos un video explicativo.</a:t>
            </a:r>
          </a:p>
          <a:p>
            <a:r>
              <a:rPr lang="es-ES" sz="2000" dirty="0"/>
              <a:t>Conversarás con el adulto sobre persuadir y sacar conclusiones.</a:t>
            </a:r>
          </a:p>
          <a:p>
            <a:pPr marL="0" indent="0">
              <a:buNone/>
            </a:pPr>
            <a:r>
              <a:rPr lang="es-ES" sz="2000" dirty="0"/>
              <a:t>DESARROLLO:</a:t>
            </a:r>
          </a:p>
          <a:p>
            <a:r>
              <a:rPr lang="es-ES" sz="2000" dirty="0"/>
              <a:t>Crear una reseña de algún tema de interés usando la persuasión.</a:t>
            </a:r>
          </a:p>
          <a:p>
            <a:r>
              <a:rPr lang="es-ES" sz="2000" dirty="0"/>
              <a:t>Tratar de convencer al adulto a través de la persuasión.</a:t>
            </a:r>
          </a:p>
          <a:p>
            <a:pPr marL="0" indent="0">
              <a:buNone/>
            </a:pPr>
            <a:r>
              <a:rPr lang="es-ES" sz="2000" dirty="0"/>
              <a:t>CIERRE:</a:t>
            </a:r>
          </a:p>
          <a:p>
            <a:r>
              <a:rPr lang="es-ES" sz="2000" dirty="0"/>
              <a:t>Escuchar resumen de la clase</a:t>
            </a:r>
          </a:p>
          <a:p>
            <a:r>
              <a:rPr lang="es-ES" sz="2000" dirty="0"/>
              <a:t>Retroalimentación.</a:t>
            </a:r>
          </a:p>
          <a:p>
            <a:endParaRPr lang="es-ES" sz="2000" dirty="0"/>
          </a:p>
          <a:p>
            <a:endParaRPr lang="es-ES" sz="2000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4013768-287C-4799-9E37-E974A0993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712" y="229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5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6D7BD-5C62-4764-9E1D-D185EBAA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463" y="0"/>
            <a:ext cx="4103457" cy="2456442"/>
          </a:xfrm>
        </p:spPr>
        <p:txBody>
          <a:bodyPr rtlCol="0"/>
          <a:lstStyle/>
          <a:p>
            <a:pPr rtl="0"/>
            <a:r>
              <a:rPr lang="es-ES" dirty="0"/>
              <a:t>JUGUEMOS…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721994" y="425003"/>
            <a:ext cx="7469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latin typeface="+mj-lt"/>
              </a:rPr>
              <a:t>Ponte cómodo/a y de pie.</a:t>
            </a:r>
            <a:endParaRPr lang="es-CL" dirty="0">
              <a:latin typeface="+mj-lt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721994" y="1455313"/>
            <a:ext cx="6722771" cy="4431983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/>
              <a:t>Debes estar  muy atento/a y recordar las reglas…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Cuando el adulto diga que muevas la mano derecha debes mover la mano izquierda.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Cuando el adulto diga que mueva la mano izquierda debes mover la mano derecha.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Cuando el adulto diga que muevas el pie derecho debes mover el pie izquierdo.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Cuando el adulto diga que mueva el pie izquierdo debes mover el pie derecho.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Cuando el adulto diga arriba te debes agachar.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Cuando el adulto diga abajo debes saltar.</a:t>
            </a:r>
          </a:p>
          <a:p>
            <a:endParaRPr lang="es-CL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068947" y="6086609"/>
            <a:ext cx="358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¡¡¡Tu puedes!!!</a:t>
            </a:r>
            <a:endParaRPr lang="es-CL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138C3B9-66E2-4A07-9CC1-D6EBD9C07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6771" y="5887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6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3E2459-E318-41EB-B7C0-CE1E3227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62" y="-10806"/>
            <a:ext cx="3220538" cy="2456442"/>
          </a:xfrm>
        </p:spPr>
        <p:txBody>
          <a:bodyPr rtlCol="0"/>
          <a:lstStyle/>
          <a:p>
            <a:pPr rtl="0"/>
            <a:r>
              <a:rPr lang="es-ES" dirty="0"/>
              <a:t>Veamos un video…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5230471" y="118078"/>
            <a:ext cx="29414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u="sng" dirty="0">
                <a:latin typeface="Castellar" panose="020A0402060406010301" pitchFamily="18" charset="0"/>
                <a:hlinkClick r:id="rId7"/>
              </a:rPr>
              <a:t>https://www.youtube.com/watch?v=P1ZN5hQPV0g</a:t>
            </a:r>
            <a:endParaRPr lang="es-CL" sz="2400" dirty="0">
              <a:latin typeface="Castellar" panose="020A0402060406010301" pitchFamily="18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109" y="2707482"/>
            <a:ext cx="2143125" cy="214312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7" y="4520729"/>
            <a:ext cx="4898265" cy="2330954"/>
          </a:xfrm>
          <a:prstGeom prst="rect">
            <a:avLst/>
          </a:prstGeom>
        </p:spPr>
      </p:pic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31903C4B-B304-4935-9B5A-2A03A98312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18873" y="1828800"/>
            <a:ext cx="3972117" cy="3937471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61CF34E-DB36-4150-9070-5864C221B3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51165" y="609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8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73E1A7-382A-49F0-ADB4-BF190BB8E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Definición: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2846232" y="824248"/>
            <a:ext cx="4752305" cy="1938992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4000" dirty="0"/>
              <a:t>Inducir, mover, obligar a alguien con razones a creer o hacer algo.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7"/>
          <a:stretch/>
        </p:blipFill>
        <p:spPr>
          <a:xfrm>
            <a:off x="7160654" y="3515932"/>
            <a:ext cx="3315975" cy="2936382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83946A5-01B3-4C6C-A2B0-454BDEE37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0348" y="519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3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0D3620-1F60-40D2-9E2C-7617C1F0A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513" y="2349925"/>
            <a:ext cx="3118325" cy="2456442"/>
          </a:xfrm>
        </p:spPr>
        <p:txBody>
          <a:bodyPr rtlCol="0"/>
          <a:lstStyle/>
          <a:p>
            <a:pPr rtl="0"/>
            <a:r>
              <a:rPr lang="es-ES" dirty="0"/>
              <a:t>ALGUNOS MÉTODOS.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21972" y="1839208"/>
            <a:ext cx="7920507" cy="34778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/>
              <a:t>Por el Ejemplo: </a:t>
            </a:r>
            <a:r>
              <a:rPr lang="es-ES" sz="2000" dirty="0"/>
              <a:t>cuando alguien mediante una acción logra que otro u otros sean persuadidos por una acción continuando la acción  o iniciando otra.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/>
              <a:t> Argumentación: </a:t>
            </a:r>
            <a:r>
              <a:rPr lang="es-ES" sz="2000" dirty="0"/>
              <a:t>es cuando mediante argumentos que convenzan se logra persuadir de algo  alguien.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/>
              <a:t> Engaño o seducción</a:t>
            </a:r>
            <a:r>
              <a:rPr lang="es-ES" sz="2000" dirty="0"/>
              <a:t>: Cuando alguien logra disuadir a alguna persona o personas de algo, engañándolas, mintiendo o cambiando hechos reales, tergiversando dichos o circunstancias o convenciéndola mediante seducción o promesas.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/>
              <a:t>Lástima o culpa: </a:t>
            </a:r>
            <a:r>
              <a:rPr lang="es-ES" sz="2000" dirty="0"/>
              <a:t>Es el tipo de persuasión que se usa causando lástima de algo o por algo.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42E280C-79A3-4306-A6E0-896B68206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8922" y="235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2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FC7A0F-B15F-4C7D-8200-4077EFEE6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rIns="0" rtlCol="0"/>
          <a:lstStyle/>
          <a:p>
            <a:pPr rtl="0"/>
            <a:r>
              <a:rPr lang="es-ES" sz="3200" dirty="0"/>
              <a:t>EJEMPLOS: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CEF61C-A153-450C-8FB6-0B541A6E6B4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0894" y="2518501"/>
            <a:ext cx="3420000" cy="621857"/>
          </a:xfrm>
        </p:spPr>
        <p:txBody>
          <a:bodyPr rtlCol="0"/>
          <a:lstStyle/>
          <a:p>
            <a:pPr rtl="0"/>
            <a:r>
              <a:rPr lang="es-ES" sz="4800" dirty="0"/>
              <a:t>1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F16E43-DDFD-4A78-9000-8E5185F3D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4027" y="3643500"/>
            <a:ext cx="3420000" cy="1969306"/>
          </a:xfrm>
        </p:spPr>
        <p:txBody>
          <a:bodyPr rtlCol="0"/>
          <a:lstStyle/>
          <a:p>
            <a:r>
              <a:rPr lang="es-ES" dirty="0"/>
              <a:t>Pedro rompió la ventana del vecino con su balón al jugar fútbol con sus amigos; el padre de Pedro lo iba a castigar pero la mamá de Pedro logró persuadir a su papá de que solo lo regañara.</a:t>
            </a:r>
          </a:p>
          <a:p>
            <a:endParaRPr lang="es-ES" dirty="0"/>
          </a:p>
          <a:p>
            <a:pPr rtl="0"/>
            <a:endParaRPr lang="es-ES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3ACCF1BA-A6F9-4F51-983C-68D02F1E538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87159" y="2518501"/>
            <a:ext cx="3420000" cy="621857"/>
          </a:xfrm>
        </p:spPr>
        <p:txBody>
          <a:bodyPr rtlCol="0"/>
          <a:lstStyle/>
          <a:p>
            <a:pPr rtl="0"/>
            <a:r>
              <a:rPr lang="es-ES" sz="4800" dirty="0"/>
              <a:t>2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03B6A6-394E-4751-96D8-666D5543B71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87159" y="3643500"/>
            <a:ext cx="3420000" cy="1866275"/>
          </a:xfrm>
        </p:spPr>
        <p:txBody>
          <a:bodyPr rtlCol="0"/>
          <a:lstStyle/>
          <a:p>
            <a:r>
              <a:rPr lang="es-ES" dirty="0"/>
              <a:t>El soldado Agustín se lanzó al enemigo, haciendo que la tropa lo siguiera  a la batalla persuadidos por su ejemplo.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1C4AC2E1-0C41-448A-B736-4C9F66554BE7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973424" y="2445636"/>
            <a:ext cx="3420000" cy="621857"/>
          </a:xfrm>
        </p:spPr>
        <p:txBody>
          <a:bodyPr rtlCol="0"/>
          <a:lstStyle/>
          <a:p>
            <a:pPr rtl="0"/>
            <a:r>
              <a:rPr lang="es-ES" sz="4800" dirty="0"/>
              <a:t>3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6F9B3B2-CA9E-44EF-A965-4A877D614E26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 rtlCol="0"/>
          <a:lstStyle/>
          <a:p>
            <a:r>
              <a:rPr lang="es-ES" dirty="0"/>
              <a:t>El limosnero que pide todos los días en la plaza, logró persuadirme a darle dinero, cuando me mostró sus llagas.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8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9F3724A-CF92-4AE5-917A-80C8D80D1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2834" y="738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893BFB9-C6C3-418B-A237-8BE9AD8A694A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 rtlCol="0"/>
          <a:lstStyle/>
          <a:p>
            <a:pPr rtl="0"/>
            <a:r>
              <a:rPr lang="es-ES" sz="4000" dirty="0"/>
              <a:t>¿TIENES ALGUNA DUDA?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99"/>
          <a:stretch/>
        </p:blipFill>
        <p:spPr>
          <a:xfrm>
            <a:off x="5283994" y="1397000"/>
            <a:ext cx="4654550" cy="3844701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5" y="2756973"/>
            <a:ext cx="1623193" cy="162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6887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Custom 166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443_TF78283625" id="{89F6064E-B392-4AD9-B438-1550706A67E1}" vid="{F5E8E7C3-72C4-4B2C-BBE4-B4640594C0F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E174D3-B577-443C-ADE9-F433791913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1ACBD2-92A1-4EA7-847C-7739E3073049}">
  <ds:schemaRefs>
    <ds:schemaRef ds:uri="http://purl.org/dc/terms/"/>
    <ds:schemaRef ds:uri="http://schemas.microsoft.com/office/2006/documentManagement/types"/>
    <ds:schemaRef ds:uri="16c05727-aa75-4e4a-9b5f-8a80a1165891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B61964A-D9CE-44DE-A141-B456A2E238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Crear su propia colonia</Template>
  <TotalTime>0</TotalTime>
  <Words>1127</Words>
  <Application>Microsoft Office PowerPoint</Application>
  <PresentationFormat>Panorámica</PresentationFormat>
  <Paragraphs>127</Paragraphs>
  <Slides>13</Slides>
  <Notes>11</Notes>
  <HiddenSlides>0</HiddenSlides>
  <MMClips>11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Castellar</vt:lpstr>
      <vt:lpstr>Rockwell</vt:lpstr>
      <vt:lpstr>Tahoma</vt:lpstr>
      <vt:lpstr>Wingdings</vt:lpstr>
      <vt:lpstr>Atlas</vt:lpstr>
      <vt:lpstr>La persuasión.</vt:lpstr>
      <vt:lpstr>Objetivo:</vt:lpstr>
      <vt:lpstr>¿Qué haremos hoy?</vt:lpstr>
      <vt:lpstr>JUGUEMOS…</vt:lpstr>
      <vt:lpstr>Veamos un video…</vt:lpstr>
      <vt:lpstr>Definición:</vt:lpstr>
      <vt:lpstr>ALGUNOS MÉTODOS.</vt:lpstr>
      <vt:lpstr>EJEMPLOS:</vt:lpstr>
      <vt:lpstr>Presentación de PowerPoint</vt:lpstr>
      <vt:lpstr>Momento de realizar una actividad.</vt:lpstr>
      <vt:lpstr>¿Qué vimos hoy?</vt:lpstr>
      <vt:lpstr>Respondamos estas preguntas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2020-04-30T04:16:25Z</dcterms:created>
  <dcterms:modified xsi:type="dcterms:W3CDTF">2020-05-20T22:45:07Z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