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04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399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892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761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689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05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79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670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12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1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91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B747-E83C-401A-AA31-A14158F370E2}" type="datetimeFigureOut">
              <a:rPr lang="es-CL" smtClean="0"/>
              <a:t>24-05-2020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CC68-86B3-4F52-9689-10CAB00BC0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30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4848"/>
          <p:cNvPicPr/>
          <p:nvPr/>
        </p:nvPicPr>
        <p:blipFill rotWithShape="1">
          <a:blip r:embed="rId2"/>
          <a:srcRect l="12272" t="7729" r="10104" b="38433"/>
          <a:stretch/>
        </p:blipFill>
        <p:spPr>
          <a:xfrm>
            <a:off x="0" y="0"/>
            <a:ext cx="120803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2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4848"/>
          <p:cNvPicPr/>
          <p:nvPr/>
        </p:nvPicPr>
        <p:blipFill rotWithShape="1">
          <a:blip r:embed="rId2"/>
          <a:srcRect l="11343" t="62072" r="10768" b="20260"/>
          <a:stretch/>
        </p:blipFill>
        <p:spPr>
          <a:xfrm>
            <a:off x="141668" y="103031"/>
            <a:ext cx="11797047" cy="656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4853"/>
          <p:cNvPicPr/>
          <p:nvPr/>
        </p:nvPicPr>
        <p:blipFill rotWithShape="1">
          <a:blip r:embed="rId2"/>
          <a:srcRect l="10641" t="5449" r="28804" b="51391"/>
          <a:stretch/>
        </p:blipFill>
        <p:spPr>
          <a:xfrm>
            <a:off x="70833" y="0"/>
            <a:ext cx="12050333" cy="666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0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4853"/>
          <p:cNvPicPr/>
          <p:nvPr/>
        </p:nvPicPr>
        <p:blipFill rotWithShape="1">
          <a:blip r:embed="rId2"/>
          <a:srcRect l="12235" t="50464" r="15112" b="19863"/>
          <a:stretch/>
        </p:blipFill>
        <p:spPr>
          <a:xfrm>
            <a:off x="283334" y="242776"/>
            <a:ext cx="11694017" cy="661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99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2020-05-25T00:07:38Z</dcterms:created>
  <dcterms:modified xsi:type="dcterms:W3CDTF">2020-05-25T00:07:52Z</dcterms:modified>
</cp:coreProperties>
</file>