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126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93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62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28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995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491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8168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800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29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90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420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774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04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539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247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209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425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A5A-68E7-44CF-A0AE-2149162A7AD6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C1E4-A793-4F22-BB87-0F5081A0D2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99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EC08C-77AB-48BB-8204-54F0A5ABC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</p:spPr>
        <p:txBody>
          <a:bodyPr anchor="ctr">
            <a:normAutofit/>
          </a:bodyPr>
          <a:lstStyle/>
          <a:p>
            <a:pPr algn="ctr"/>
            <a:r>
              <a:rPr lang="es-C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“Tutorial para aplicación </a:t>
            </a:r>
            <a:r>
              <a:rPr lang="es-CL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es-C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026" name="Picture 2" descr="Kahoot una herramienta para gamificar el aula y hacer que los ...">
            <a:extLst>
              <a:ext uri="{FF2B5EF4-FFF2-40B4-BE49-F238E27FC236}">
                <a16:creationId xmlns:a16="http://schemas.microsoft.com/office/drawing/2014/main" id="{08A2C468-F76D-4E91-B677-FDEDDD03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2540" y="1672477"/>
            <a:ext cx="3029460" cy="258589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2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AA37BD-1799-43D8-B8A1-89C1BF63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64" y="753230"/>
            <a:ext cx="4136123" cy="1080938"/>
          </a:xfrm>
        </p:spPr>
        <p:txBody>
          <a:bodyPr>
            <a:normAutofit/>
          </a:bodyPr>
          <a:lstStyle/>
          <a:p>
            <a:pPr algn="ctr"/>
            <a:r>
              <a:rPr lang="es-C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Paso 1°</a:t>
            </a:r>
          </a:p>
        </p:txBody>
      </p:sp>
      <p:pic>
        <p:nvPicPr>
          <p:cNvPr id="28" name="Picture 19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33C485D2-C003-40AC-955D-30A89469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5" y="2520672"/>
            <a:ext cx="3520060" cy="3134404"/>
          </a:xfrm>
        </p:spPr>
        <p:txBody>
          <a:bodyPr>
            <a:normAutofit/>
          </a:bodyPr>
          <a:lstStyle/>
          <a:p>
            <a:pPr algn="just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Selecciona el aparato tecnológico que usaras en esta ocasión, ya sea un computador, celular o 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tablet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Posterior a ello, dirígete al navegador que utilizas habitualmente y en el deberás escribir la palabra: 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!.</a:t>
            </a:r>
          </a:p>
          <a:p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54FE6E1-FB6D-4E13-A987-9873032BF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36" y="640080"/>
            <a:ext cx="3778986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86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D71F30-5790-4CB9-843A-4C1AC17B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64" y="753230"/>
            <a:ext cx="4136123" cy="1080938"/>
          </a:xfrm>
        </p:spPr>
        <p:txBody>
          <a:bodyPr>
            <a:normAutofit/>
          </a:bodyPr>
          <a:lstStyle/>
          <a:p>
            <a:pPr algn="ctr"/>
            <a:r>
              <a:rPr lang="es-C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Paso 2°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2ABA11-5ED2-43B5-8BAD-131A299A6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algn="just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vez cargado el buscador, te encontrarás con una gran cantidad de posibles páginas, es por ello, que debes fijarte e ingresar donde nuestra flecha de color verde indica y hacer 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/>
          </a:p>
        </p:txBody>
      </p:sp>
      <p:pic>
        <p:nvPicPr>
          <p:cNvPr id="7" name="Marcador de contenido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632A62F-1552-4A72-A29E-A8721E7BD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22" y="640080"/>
            <a:ext cx="3318814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E392DAE-35CC-47DA-9EC1-205BECF268AA}"/>
              </a:ext>
            </a:extLst>
          </p:cNvPr>
          <p:cNvSpPr/>
          <p:nvPr/>
        </p:nvSpPr>
        <p:spPr>
          <a:xfrm rot="10800000">
            <a:off x="9342870" y="2170028"/>
            <a:ext cx="608997" cy="35123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44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8FC67-F768-49F6-86EE-66BF5F43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s-C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Paso 3</a:t>
            </a:r>
            <a:r>
              <a:rPr lang="es-CL" sz="5400" dirty="0"/>
              <a:t>°</a:t>
            </a:r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8F4DC5E3-D695-4CB7-A051-D78EE38B1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260144"/>
            <a:ext cx="5211977" cy="3599316"/>
          </a:xfrm>
        </p:spPr>
        <p:txBody>
          <a:bodyPr>
            <a:normAutofit/>
          </a:bodyPr>
          <a:lstStyle/>
          <a:p>
            <a:pPr algn="just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las siguientes imágenes nos encontraremos con un casillero en blanco, en su interior tiene escrito las palabras: “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PIN”. Es allí donde damos paso a introducir el código del juego.</a:t>
            </a:r>
          </a:p>
          <a:p>
            <a:pPr algn="just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CODIGO: 08610504.</a:t>
            </a:r>
          </a:p>
          <a:p>
            <a:endParaRPr lang="en-US" sz="2000" dirty="0"/>
          </a:p>
        </p:txBody>
      </p:sp>
      <p:pic>
        <p:nvPicPr>
          <p:cNvPr id="25" name="Marcador de contenido 2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8CCC5FDE-843C-4164-935B-3C0E2D1AE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3" r="-4" b="7473"/>
          <a:stretch/>
        </p:blipFill>
        <p:spPr>
          <a:xfrm>
            <a:off x="8947728" y="22606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7" name="Marcador de contenido 1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B66DCB4-5616-41DA-B8E0-723B8D04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r="-2" b="6244"/>
          <a:stretch/>
        </p:blipFill>
        <p:spPr>
          <a:xfrm>
            <a:off x="6073559" y="2260671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29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F5964-5E1F-4261-8344-0C339908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s-C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Paso 4°</a:t>
            </a:r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9885A5BD-D3A6-4123-96DB-2B6B167C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5211977" cy="37678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Luego de introducir el código, nos encontraremos con las siguientes imágenes, ellas nos representan el nombre del juego y su tiempo de duración. </a:t>
            </a:r>
          </a:p>
          <a:p>
            <a:pPr algn="just"/>
            <a:r>
              <a:rPr lang="es-C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inferior de las imágenes observaremos un casillero que tiene escrito: “</a:t>
            </a:r>
            <a:r>
              <a:rPr lang="es-C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s-C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nickname</a:t>
            </a:r>
            <a:r>
              <a:rPr lang="es-C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en el deberán introducir sus respectivos nombres y apellidos. Luego de realizar lo anterior, se dirigen al cuadro verde que dice ¡</a:t>
            </a:r>
            <a:r>
              <a:rPr lang="es-C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OK,go</a:t>
            </a:r>
            <a:r>
              <a:rPr lang="es-C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!.</a:t>
            </a:r>
          </a:p>
          <a:p>
            <a:pPr algn="just"/>
            <a:r>
              <a:rPr lang="es-C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¡Y están listos para iniciar la trivia!</a:t>
            </a:r>
          </a:p>
          <a:p>
            <a:endParaRPr 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1F7BD2-C58F-4148-9FDD-5390948F6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7104" y="2336872"/>
            <a:ext cx="2647788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6CDC727-DB64-432E-A471-DF314F33E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/>
          <a:stretch/>
        </p:blipFill>
        <p:spPr>
          <a:xfrm>
            <a:off x="6555972" y="2336345"/>
            <a:ext cx="2150978" cy="359931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932EFE9-6F4B-4C1F-8FBA-B556A825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9664" y="2336872"/>
            <a:ext cx="2673942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CAD2574E-CA17-4115-B0A5-A9EEF4E2E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95" y="2336346"/>
            <a:ext cx="2132594" cy="3599315"/>
          </a:xfrm>
          <a:prstGeom prst="rect">
            <a:avLst/>
          </a:prstGeom>
        </p:spPr>
      </p:pic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A14E1C29-76A2-4756-9BB1-434A0C961CB8}"/>
              </a:ext>
            </a:extLst>
          </p:cNvPr>
          <p:cNvSpPr/>
          <p:nvPr/>
        </p:nvSpPr>
        <p:spPr>
          <a:xfrm rot="5400000">
            <a:off x="7070867" y="4806695"/>
            <a:ext cx="608997" cy="35123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265D61BE-2DDC-42FF-B0F2-7E9339DE7AD0}"/>
              </a:ext>
            </a:extLst>
          </p:cNvPr>
          <p:cNvSpPr/>
          <p:nvPr/>
        </p:nvSpPr>
        <p:spPr>
          <a:xfrm rot="5400000">
            <a:off x="10736664" y="4877719"/>
            <a:ext cx="608997" cy="35123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4655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212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Trebuchet MS</vt:lpstr>
      <vt:lpstr>Berlín</vt:lpstr>
      <vt:lpstr>“Tutorial para aplicación kahoot”</vt:lpstr>
      <vt:lpstr>Paso 1°</vt:lpstr>
      <vt:lpstr>Paso 2°</vt:lpstr>
      <vt:lpstr>Paso 3°</vt:lpstr>
      <vt:lpstr>Paso 4°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“Tutorial para aplicación kahoot”</dc:title>
  <dc:creator> </dc:creator>
  <cp:lastModifiedBy> </cp:lastModifiedBy>
  <cp:revision>4</cp:revision>
  <dcterms:created xsi:type="dcterms:W3CDTF">2020-05-20T21:43:14Z</dcterms:created>
  <dcterms:modified xsi:type="dcterms:W3CDTF">2020-05-20T22:16:11Z</dcterms:modified>
</cp:coreProperties>
</file>