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A37AD5-0A42-4275-B51D-27994A7A1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5731C1-648A-491C-A67B-6CE5E66F5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9CCE76-3257-4CF1-9B4D-A1867FB84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344F6-9E7C-4522-A202-8A072A588CA0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66EEA7-21E0-4F58-A99C-ACA6C42D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4177CA-E752-448F-B985-DEEC22B1C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EAF0-F0C6-4220-ADBA-8524856E41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9129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18A7B3-2FCA-49EC-B386-CC63F4E5A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BF7DA44-F276-427E-93E4-5EC327F71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D4873B-CAE3-4386-9978-7B21A9B0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344F6-9E7C-4522-A202-8A072A588CA0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D6159F-3817-4C9D-8BAE-67EF0E507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6A6EF5-4353-4A35-BCFA-CDCFD093D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EAF0-F0C6-4220-ADBA-8524856E41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9923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B4ADCAC-4328-4903-AD3F-A92A7BA169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CFD53F-813C-4E23-A9D8-F5C927E55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398AA3-6678-409B-816C-4CB8508EA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344F6-9E7C-4522-A202-8A072A588CA0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9559E6-CF3F-4DD5-A138-60DD7D7E4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26C959-9702-4DFD-8D91-8E5BFF975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EAF0-F0C6-4220-ADBA-8524856E41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1147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8A8BD0-07E5-4327-921E-E0E5B2555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9EF6F6-34D0-40FD-BBD6-E1F695123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799BA3-6CFE-4E8D-9E76-F577B119A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344F6-9E7C-4522-A202-8A072A588CA0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E5C130-66B4-4392-9A02-5F894CDB3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D4F539-93D6-4F7A-AB40-465C40BE9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EAF0-F0C6-4220-ADBA-8524856E41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054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25A119-F242-42A4-9808-B85389CAC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B5A269-0CB1-40FC-ADF9-54B427656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1898E3-217F-461A-B27B-8ACFA72E4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344F6-9E7C-4522-A202-8A072A588CA0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9B36C7-0096-459D-A3FA-A16EE53BF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FEC73F-697A-4398-BE44-912B48CBC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EAF0-F0C6-4220-ADBA-8524856E41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756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A1E12F-E36E-49DA-AE62-B06F30304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B7E818-D12A-43FB-B9FF-9577D4B68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5BD4EB3-9D3D-45E0-A1CC-300ED2678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CE59E6-FADF-4B67-BEDE-CF2897571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344F6-9E7C-4522-A202-8A072A588CA0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0669F7-F67B-4297-A8A6-15AEC2510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4BA6EA-E19C-4368-8FF9-6322EE7C2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EAF0-F0C6-4220-ADBA-8524856E41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8776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9ED5F7-7060-4A76-96F7-284BFCFD9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2322DF-04B7-47D6-A5F2-BCEEE6564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DBD4BA-8AE3-435B-AC7C-E8ED17779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AA48686-EBB0-4387-80F1-B75F74A6C2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F9426E6-75A2-4B99-B418-17A6878E50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4E830BA-940C-438A-A0BF-ABC2E6D8B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344F6-9E7C-4522-A202-8A072A588CA0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0DB6C68-D9AE-40C8-B6CA-CAC0074F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CBEC9CD-C8C7-4425-A0AF-AD6840A4D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EAF0-F0C6-4220-ADBA-8524856E41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3772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FBB85E-4240-4423-8753-CAF453A98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430AB3A-2FAB-4A75-B764-52F85C117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344F6-9E7C-4522-A202-8A072A588CA0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CC35F8-7E35-4371-A5D7-99A37C6C3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D95EF0F-9C43-481D-AA03-2C57D591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EAF0-F0C6-4220-ADBA-8524856E41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3463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1D787B-861B-4EBC-9C02-95994F46C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344F6-9E7C-4522-A202-8A072A588CA0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A9E52BA-ADD4-4288-B56B-912697E51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899BFD5-BF99-4E1A-B59C-E1C62039B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EAF0-F0C6-4220-ADBA-8524856E41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1409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384075-9375-4660-8028-27B197AF8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958530-4293-4E78-8D79-934F8DFCF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8AC0074-4EEC-4DE9-94DF-0D7F095ED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F23E62-908F-4153-BB04-713ECCFB2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344F6-9E7C-4522-A202-8A072A588CA0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7FE8F8-40A3-4DA7-9F15-9E09EF068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9487EA-C56C-4B50-85B7-7D974B727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EAF0-F0C6-4220-ADBA-8524856E41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884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5B009-7727-4F20-891B-2D5473C3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815878A-ABF9-4C3E-BFB7-8A28437C73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398BA2E-C0FE-4AC2-85A7-C5FEE53ED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41936D-B654-48BA-95B0-8CE8F027B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344F6-9E7C-4522-A202-8A072A588CA0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20B990-DA65-473E-96A7-9E4B060DD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2C690B-6E2D-49C2-A717-8A37CC59B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EAF0-F0C6-4220-ADBA-8524856E41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5296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FC48BDB-E3F2-4AB1-919C-201ECC172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8B3DB9-E036-417A-8A67-561DB143E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B59C18-2BE0-4898-A67E-A03F96BC1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344F6-9E7C-4522-A202-8A072A588CA0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75666C-5C24-40E6-A6F3-17F0CF520F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348ACD-EDC7-43F8-B23A-0FADB013A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AEAF0-F0C6-4220-ADBA-8524856E41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324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competencia de atletismo, tabla&#10;&#10;Descripción generada automáticamente">
            <a:extLst>
              <a:ext uri="{FF2B5EF4-FFF2-40B4-BE49-F238E27FC236}">
                <a16:creationId xmlns:a16="http://schemas.microsoft.com/office/drawing/2014/main" id="{0843225E-50C7-4477-A5D1-40393F37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95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3EA80DE-A5F3-4108-BAD0-49C3E8142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857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2A1C137B-7700-4570-A464-EBB1C8CF9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83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A5418AC-B5FB-483F-9C78-D48B6E983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6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C1DB32A7-CA58-421B-BFF9-056AEC62A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5BF1161-3C5C-4060-B3BB-AB834E9BD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09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714E94A-457D-4AEF-AB1F-4B43E6211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9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53F41F3A-E368-4635-91DF-EE94B78F1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08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51E94E20-334A-491E-A4CB-E5E8BE919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70580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46D133F-C43C-4428-BF64-8722DF50B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93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20A829B-7E07-464D-882D-DA190A1C9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1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954571BD-A78E-405E-BABC-1911630B1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77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Panorámica</PresentationFormat>
  <Paragraphs>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Valentina Saravia</dc:creator>
  <cp:lastModifiedBy>Valentina Saravia</cp:lastModifiedBy>
  <cp:revision>2</cp:revision>
  <dcterms:created xsi:type="dcterms:W3CDTF">2020-06-22T05:43:35Z</dcterms:created>
  <dcterms:modified xsi:type="dcterms:W3CDTF">2020-06-22T05:55:08Z</dcterms:modified>
</cp:coreProperties>
</file>