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6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8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95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6505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63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407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11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31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5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1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8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0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7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5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55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9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4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31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53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.calameo.com/books/004547804bcb68a67af34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www.youtube.com/watch?v=sFmEQ3RMFb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BD32A07D-C646-4CC0-BA93-76707E70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E06CAC3D-6385-4BE3-B85F-FFB7E1EA63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14"/>
          <a:stretch/>
        </p:blipFill>
        <p:spPr>
          <a:xfrm>
            <a:off x="5" y="0"/>
            <a:ext cx="12191995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8CC8C250-11D6-479B-92E7-050911EB0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4" y="0"/>
            <a:ext cx="7537705" cy="6858000"/>
          </a:xfrm>
          <a:prstGeom prst="rect">
            <a:avLst/>
          </a:prstGeom>
          <a:gradFill flip="none" rotWithShape="1"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601F0E-8745-4691-A376-4380B997B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7169" y="365593"/>
            <a:ext cx="4797660" cy="778527"/>
          </a:xfrm>
        </p:spPr>
        <p:txBody>
          <a:bodyPr>
            <a:normAutofit/>
          </a:bodyPr>
          <a:lstStyle/>
          <a:p>
            <a:pPr algn="l"/>
            <a:r>
              <a:rPr lang="es-CL" sz="4200" dirty="0">
                <a:solidFill>
                  <a:schemeClr val="bg1"/>
                </a:solidFill>
              </a:rPr>
              <a:t>El Castillo Ambulante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B21139-5AA8-4B26-8F5A-7DA3046DC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1639" y="1714921"/>
            <a:ext cx="5783509" cy="1001775"/>
          </a:xfrm>
        </p:spPr>
        <p:txBody>
          <a:bodyPr>
            <a:normAutofit lnSpcReduction="10000"/>
          </a:bodyPr>
          <a:lstStyle/>
          <a:p>
            <a:pPr algn="l"/>
            <a:r>
              <a:rPr lang="es-CL" dirty="0">
                <a:solidFill>
                  <a:schemeClr val="bg1"/>
                </a:solidFill>
                <a:latin typeface="+mj-lt"/>
              </a:rPr>
              <a:t>Link Película </a:t>
            </a:r>
          </a:p>
          <a:p>
            <a:pPr algn="l"/>
            <a:endParaRPr lang="es-CL" sz="100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es-CL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https://www.youtube.com/watch?v=sFmEQ3RMFbI</a:t>
            </a:r>
            <a:endParaRPr lang="es-CL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Imagen 5" descr="Imagen que contiene hombre, tabla, gente&#10;&#10;Descripción generada automáticamente">
            <a:extLst>
              <a:ext uri="{FF2B5EF4-FFF2-40B4-BE49-F238E27FC236}">
                <a16:creationId xmlns:a16="http://schemas.microsoft.com/office/drawing/2014/main" id="{336E0F84-46B2-4047-ADF1-E839CBA498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5" y="1509713"/>
            <a:ext cx="3339574" cy="472227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BF66D2F0-B641-4EA3-82C5-FEE1577F6436}"/>
              </a:ext>
            </a:extLst>
          </p:cNvPr>
          <p:cNvSpPr/>
          <p:nvPr/>
        </p:nvSpPr>
        <p:spPr>
          <a:xfrm>
            <a:off x="4261639" y="1714921"/>
            <a:ext cx="5783509" cy="10017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3A369A99-D01C-4072-93AD-B8898A2E7B79}"/>
              </a:ext>
            </a:extLst>
          </p:cNvPr>
          <p:cNvSpPr/>
          <p:nvPr/>
        </p:nvSpPr>
        <p:spPr>
          <a:xfrm flipH="1" flipV="1">
            <a:off x="4261636" y="3034747"/>
            <a:ext cx="7665317" cy="29684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0863E4-AA6D-4361-8C75-5259839EF746}"/>
              </a:ext>
            </a:extLst>
          </p:cNvPr>
          <p:cNvSpPr txBox="1"/>
          <p:nvPr/>
        </p:nvSpPr>
        <p:spPr>
          <a:xfrm>
            <a:off x="4261638" y="3212989"/>
            <a:ext cx="765207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Link Libro PDF </a:t>
            </a:r>
          </a:p>
          <a:p>
            <a:endParaRPr lang="es-CL" sz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s-CL" sz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s-C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https://es.calameo.com/books/004547804bcb68a67af34</a:t>
            </a:r>
            <a:endParaRPr lang="es-CL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s-CL" dirty="0">
              <a:solidFill>
                <a:schemeClr val="bg1"/>
              </a:solidFill>
            </a:endParaRPr>
          </a:p>
          <a:p>
            <a:r>
              <a:rPr lang="es-C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Pasos a seguir: </a:t>
            </a:r>
          </a:p>
          <a:p>
            <a:r>
              <a:rPr lang="es-C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Ingresar al link. </a:t>
            </a:r>
          </a:p>
          <a:p>
            <a:r>
              <a:rPr lang="es-C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2° Dar “Click” en LEER LA PUBLICACIÓN o en la portada (aparecerá un ojo que dice “LEER”. </a:t>
            </a:r>
          </a:p>
          <a:p>
            <a:r>
              <a:rPr lang="es-C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3° ¡Listo! Puedes comenzar a leer. </a:t>
            </a:r>
          </a:p>
        </p:txBody>
      </p:sp>
    </p:spTree>
    <p:extLst>
      <p:ext uri="{BB962C8B-B14F-4D97-AF65-F5344CB8AC3E}">
        <p14:creationId xmlns:p14="http://schemas.microsoft.com/office/powerpoint/2010/main" val="305898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97B86B-EE0E-4C15-AEF4-D08A51ADA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>
            <a:normAutofit/>
          </a:bodyPr>
          <a:lstStyle/>
          <a:p>
            <a:r>
              <a:rPr lang="es-CL" dirty="0"/>
              <a:t>Evaluación de la actividad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FDE005-C790-4B04-971F-9EB1C1F4E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60" y="1023257"/>
            <a:ext cx="6025645" cy="4570457"/>
          </a:xfrm>
          <a:effectLst/>
        </p:spPr>
        <p:txBody>
          <a:bodyPr anchor="ctr">
            <a:normAutofit/>
          </a:bodyPr>
          <a:lstStyle/>
          <a:p>
            <a:r>
              <a:rPr lang="es-CL" sz="2400" dirty="0"/>
              <a:t>https://forms.gle/A1983tuBSrdkFqnSA</a:t>
            </a:r>
          </a:p>
        </p:txBody>
      </p:sp>
    </p:spTree>
    <p:extLst>
      <p:ext uri="{BB962C8B-B14F-4D97-AF65-F5344CB8AC3E}">
        <p14:creationId xmlns:p14="http://schemas.microsoft.com/office/powerpoint/2010/main" val="3817573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8E5E2"/>
      </a:lt2>
      <a:accent1>
        <a:srgbClr val="8AA4C0"/>
      </a:accent1>
      <a:accent2>
        <a:srgbClr val="78AAB0"/>
      </a:accent2>
      <a:accent3>
        <a:srgbClr val="81AA9D"/>
      </a:accent3>
      <a:accent4>
        <a:srgbClr val="77AF86"/>
      </a:accent4>
      <a:accent5>
        <a:srgbClr val="87AB81"/>
      </a:accent5>
      <a:accent6>
        <a:srgbClr val="92A973"/>
      </a:accent6>
      <a:hlink>
        <a:srgbClr val="9B7E5E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86</Words>
  <Application>Microsoft Office PowerPoint</Application>
  <PresentationFormat>Panorámica</PresentationFormat>
  <Paragraphs>15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Georgia Pro Cond Light</vt:lpstr>
      <vt:lpstr>Speak Pro</vt:lpstr>
      <vt:lpstr>Wingdings 2</vt:lpstr>
      <vt:lpstr>SlateVTI</vt:lpstr>
      <vt:lpstr>El Castillo Ambulante </vt:lpstr>
      <vt:lpstr>Evaluación de la actividad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Castillo Ambulante </dc:title>
  <dc:creator>Veronica Valdes Barra</dc:creator>
  <cp:lastModifiedBy>Veronica Valdes Barra</cp:lastModifiedBy>
  <cp:revision>2</cp:revision>
  <dcterms:created xsi:type="dcterms:W3CDTF">2020-05-21T08:45:05Z</dcterms:created>
  <dcterms:modified xsi:type="dcterms:W3CDTF">2020-05-21T08:52:06Z</dcterms:modified>
</cp:coreProperties>
</file>