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528FA-59F2-4321-B2B3-F94510631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51DE84-E0BD-4F0B-9AAC-EC8E21B03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0A9F19-CFE6-4C51-86B7-2E7FB123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89B9A7-8342-41FB-BD90-90371761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B446A5-59C7-4F20-AAE0-E3527278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AEBDE-1398-4212-84AB-043DFD95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E87949-628B-47DF-A850-365E5142B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E76F6B-3CF2-4F6D-8B03-782607FD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7BF31B-5171-4D3B-B8B0-9EB27E0C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1B8DC8-298F-489F-AC9E-D0944FF3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97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514C04-A965-4A66-824E-757F2E7A0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BEE2D4-BF11-4A59-98CB-855FE7531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8B5D0-6CFB-4067-B0B2-1D1CB694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620D14-9F51-404A-B95B-484B8A63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931784-2291-415F-8390-C59F5F7A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96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112EE-B678-4525-994F-4E3BD907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37CC36-3E1E-477A-A0C3-494D442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98B51-E35C-44D9-A4F0-DED53840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744DD4-66EB-4EE6-A4A5-B54F053B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94691-652B-435C-825F-D4738E99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62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1637E-0579-41D8-990A-B9ED9744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EB1518-6478-44E3-B52A-CDC5A75BC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1DD6A-3194-43F2-BB90-F53F0CB4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43D95-4A5B-446E-B57A-C47F2ECD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D3960-C693-4A47-BE04-B2FC5852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8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A2DD2-C942-4369-A7A5-79D3AD33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01511C-B0C9-4263-8F8E-E85045184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F7FD99-8D42-41B4-920B-C2D2A1500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4630A1-CD6A-4F4B-A74B-76213090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67AD62-5C6E-4449-9400-0AF4E354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576789-9E52-4FD9-BF0A-94CB12A8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3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2D939-5EFC-462D-AD17-6C4CEF6A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77DA16-A913-475C-B161-B342FFDB7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BEC241-5567-47F9-B813-81590E0B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8D177A-6A8B-47A6-BEEB-97D519A2B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A728E1-8CC3-4A4A-9727-8724AC7B5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2E4FD2-2056-4236-8EC9-2AC1C4A1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CAB11C-FB11-4FFB-9738-66DE4266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FB0E1D-8B19-44F1-8F66-3BD14425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75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5205C-DD61-4497-959E-6A871FFE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366947-33E3-4757-AA82-C6570D18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7CA15C-CD96-42D0-B45B-6A521ABC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B5FC6B-FE45-4510-8E55-9D494C21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248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3980D0-DC63-4E97-8856-E082E917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7A8252-5E33-4A6C-9EDF-AEA0C6A0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803DE0-7451-4AC7-A772-2EC7940E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6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79736-4ED3-4F6B-B2A1-CA2A6E5E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7A143-44FC-4F37-933F-0C5DE521F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9D31E9-8283-49F2-9575-E6A1CAE69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439BDE-AAE4-42CD-B97F-D03693A5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833AC1-7F9F-403F-B173-8532062A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5AE3CC-F269-493A-8D5D-633D6A9A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0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9B046-C9D4-42EB-82BB-E7C4237A3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F6787F-059F-4EFA-B6E6-D898E53C4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530B04-8955-4FD1-9822-4F3DD9CDF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78C641-69FA-4D9D-A7C4-DED9F4A6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0A5684-55ED-435E-A3F8-32F63F72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4E61D0-AD06-4F63-9E4E-00C322E1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7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AE240D-4B52-45A6-A386-3E2052585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E00FFB-0D51-4555-A0DB-EF543F24B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5B458D-8E98-46B7-9590-79CE2C9D1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D35D-A5AD-4DB1-AB12-9B95D52FAF36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31DB6C-9B9C-4E54-987A-07E43DAC1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17EF22-5049-448D-BCEE-B75459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CC80-0BE8-4B11-BDEB-D959CFB80A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k4wRSNFEhaqCXGgy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it/challenge/07386115?challenge-id=39a86d94-2bc6-4b9b-92df-8ef3a345c408_15942355300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BDF718-73B7-4C3F-B8A8-B722E2B762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1" r="14613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9BC9778-B04D-4DA8-9DF4-E312D6F22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La Bailarina de Auschwitz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30BE92-DA77-4670-9CA6-0E765866D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Edith Eger </a:t>
            </a:r>
          </a:p>
        </p:txBody>
      </p:sp>
    </p:spTree>
    <p:extLst>
      <p:ext uri="{BB962C8B-B14F-4D97-AF65-F5344CB8AC3E}">
        <p14:creationId xmlns:p14="http://schemas.microsoft.com/office/powerpoint/2010/main" val="1745532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B9594-FA0E-4340-983A-73A83631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pPr algn="ctr"/>
            <a:r>
              <a:rPr lang="es-CL" sz="4800" dirty="0"/>
              <a:t>Link de encuesta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69364F-8F7F-41F3-826A-A34FBF1E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L" sz="2400" dirty="0">
                <a:solidFill>
                  <a:schemeClr val="bg1"/>
                </a:solidFill>
                <a:hlinkClick r:id="rId2"/>
              </a:rPr>
              <a:t>https://forms.gle/k4wRSNFEhaqCXGgy7</a:t>
            </a:r>
            <a:endParaRPr lang="es-CL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L" sz="2400" dirty="0">
                <a:solidFill>
                  <a:schemeClr val="bg1"/>
                </a:solidFill>
              </a:rPr>
              <a:t>Copiar y pegar en Google</a:t>
            </a:r>
          </a:p>
        </p:txBody>
      </p:sp>
    </p:spTree>
    <p:extLst>
      <p:ext uri="{BB962C8B-B14F-4D97-AF65-F5344CB8AC3E}">
        <p14:creationId xmlns:p14="http://schemas.microsoft.com/office/powerpoint/2010/main" val="1792752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53F60-C1F4-4368-A271-4B4BB846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pPr algn="ctr"/>
            <a:r>
              <a:rPr lang="es-CL" sz="4800" dirty="0"/>
              <a:t>Kahoot!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1BD3D1-0046-494D-BFF8-B028AA37C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2277"/>
            <a:ext cx="5976730" cy="65730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L" sz="2200" dirty="0">
                <a:solidFill>
                  <a:schemeClr val="bg1"/>
                </a:solidFill>
                <a:hlinkClick r:id="rId2"/>
              </a:rPr>
              <a:t>https://kahoot.it/challenge/07386115?challenge-id=39a86d94-2bc6-4b9b-92df-8ef3a345c408_1594235530002</a:t>
            </a:r>
            <a:endParaRPr lang="es-CL" sz="2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L" sz="2200" dirty="0">
                <a:solidFill>
                  <a:schemeClr val="bg1"/>
                </a:solidFill>
              </a:rPr>
              <a:t>Link de Página </a:t>
            </a:r>
          </a:p>
          <a:p>
            <a:pPr marL="0" indent="0" algn="ctr">
              <a:buNone/>
            </a:pPr>
            <a:endParaRPr lang="es-CL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sz="2000" dirty="0">
                <a:solidFill>
                  <a:schemeClr val="bg1"/>
                </a:solidFill>
              </a:rPr>
              <a:t>Pasos a seguir: </a:t>
            </a:r>
          </a:p>
          <a:p>
            <a:pPr marL="0" indent="0">
              <a:buNone/>
            </a:pPr>
            <a:r>
              <a:rPr lang="es-CL" sz="2000" dirty="0">
                <a:solidFill>
                  <a:schemeClr val="bg1"/>
                </a:solidFill>
              </a:rPr>
              <a:t>1° Copia y pega el link de página. </a:t>
            </a:r>
          </a:p>
          <a:p>
            <a:pPr marL="0" indent="0">
              <a:buNone/>
            </a:pPr>
            <a:r>
              <a:rPr lang="es-CL" sz="2000" dirty="0">
                <a:solidFill>
                  <a:schemeClr val="bg1"/>
                </a:solidFill>
              </a:rPr>
              <a:t>2° Entra y crea tu Nick Game (Tu apodo).</a:t>
            </a:r>
          </a:p>
          <a:p>
            <a:pPr marL="0" indent="0">
              <a:buNone/>
            </a:pPr>
            <a:r>
              <a:rPr lang="es-CL" sz="2000" dirty="0">
                <a:solidFill>
                  <a:schemeClr val="bg1"/>
                </a:solidFill>
              </a:rPr>
              <a:t>3° ¡Listo! Ya puedes responder las preguntas. </a:t>
            </a:r>
          </a:p>
          <a:p>
            <a:pPr marL="0" indent="0">
              <a:buNone/>
            </a:pPr>
            <a:endParaRPr lang="es-CL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35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76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La Bailarina de Auschwitz </vt:lpstr>
      <vt:lpstr>Link de encuesta</vt:lpstr>
      <vt:lpstr>Kahoot!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Bailarina de Auschwitz </dc:title>
  <dc:creator>Veronica Valdes Barra</dc:creator>
  <cp:lastModifiedBy>Veronica Valdes Barra</cp:lastModifiedBy>
  <cp:revision>5</cp:revision>
  <dcterms:created xsi:type="dcterms:W3CDTF">2020-07-08T05:09:32Z</dcterms:created>
  <dcterms:modified xsi:type="dcterms:W3CDTF">2020-07-08T22:59:53Z</dcterms:modified>
</cp:coreProperties>
</file>