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8288000" cy="10287000"/>
  <p:notesSz cx="6858000" cy="9144000"/>
  <p:embeddedFontLst>
    <p:embeddedFont>
      <p:font typeface="Anton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Coming Soon" panose="020B0604020202020204" charset="0"/>
      <p:regular r:id="rId21"/>
    </p:embeddedFont>
    <p:embeddedFont>
      <p:font typeface="Impact" panose="020B0806030902050204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7.m4a"/><Relationship Id="rId7" Type="http://schemas.openxmlformats.org/officeDocument/2006/relationships/image" Target="../media/image1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7.m4a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image" Target="../media/image6.png"/><Relationship Id="rId3" Type="http://schemas.microsoft.com/office/2007/relationships/media" Target="../media/media9.m4a"/><Relationship Id="rId7" Type="http://schemas.microsoft.com/office/2007/relationships/media" Target="../media/media11.m4a"/><Relationship Id="rId12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openxmlformats.org/officeDocument/2006/relationships/image" Target="../media/image5.png"/><Relationship Id="rId5" Type="http://schemas.microsoft.com/office/2007/relationships/media" Target="../media/media10.m4a"/><Relationship Id="rId10" Type="http://schemas.openxmlformats.org/officeDocument/2006/relationships/image" Target="../media/image17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APHX329xKs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522515" y="7320147"/>
            <a:ext cx="5696845" cy="54120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13670" y="-2254649"/>
            <a:ext cx="5696845" cy="5412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395537">
            <a:off x="-1547688" y="1229283"/>
            <a:ext cx="5975791" cy="27488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55142">
            <a:off x="212045" y="-304993"/>
            <a:ext cx="17863911" cy="108969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616467">
            <a:off x="14592312" y="7290880"/>
            <a:ext cx="4846684" cy="30534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61270" y="-2368949"/>
            <a:ext cx="5696845" cy="54120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408215" y="7167747"/>
            <a:ext cx="5696845" cy="541200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86199" y="1466116"/>
            <a:ext cx="17044601" cy="7258784"/>
            <a:chOff x="0" y="76200"/>
            <a:chExt cx="21964134" cy="9117983"/>
          </a:xfrm>
        </p:grpSpPr>
        <p:sp>
          <p:nvSpPr>
            <p:cNvPr id="10" name="TextBox 10"/>
            <p:cNvSpPr txBox="1"/>
            <p:nvPr/>
          </p:nvSpPr>
          <p:spPr>
            <a:xfrm>
              <a:off x="3678252" y="76200"/>
              <a:ext cx="14607633" cy="1612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6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02091"/>
              <a:ext cx="21964134" cy="4043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63"/>
                </a:lnSpc>
              </a:pPr>
              <a:r>
                <a:rPr lang="en-US" sz="23200" spc="-1392" dirty="0">
                  <a:solidFill>
                    <a:srgbClr val="050707"/>
                  </a:solidFill>
                  <a:latin typeface="Impact" panose="020B0806030902050204" pitchFamily="34" charset="0"/>
                </a:rPr>
                <a:t>"El ensayo"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678249" y="7920596"/>
              <a:ext cx="14607636" cy="1273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112805" y="2174475"/>
            <a:ext cx="6253815" cy="130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7544" dirty="0">
                <a:solidFill>
                  <a:srgbClr val="000000"/>
                </a:solidFill>
                <a:latin typeface="Anton"/>
              </a:rPr>
              <a:t>TERCERA CLASE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4330" y="7579209"/>
            <a:ext cx="9521067" cy="1411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Olga Gutiérrez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Astorga</a:t>
            </a:r>
            <a:endParaRPr lang="en-US" sz="5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ts val="3432"/>
              </a:lnSpc>
            </a:pPr>
            <a:r>
              <a:rPr lang="en-US" sz="5199" dirty="0">
                <a:solidFill>
                  <a:srgbClr val="000000"/>
                </a:solidFill>
                <a:latin typeface="Century Gothic" panose="020B0502020202020204" pitchFamily="34" charset="0"/>
              </a:rPr>
              <a:t>Claudia Jorquera García</a:t>
            </a:r>
          </a:p>
        </p:txBody>
      </p:sp>
      <p:pic>
        <p:nvPicPr>
          <p:cNvPr id="1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EFA135D-7F97-4037-817B-60F75010D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1703" y="1521982"/>
            <a:ext cx="1638287" cy="1638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6000"/>
          </a:blip>
          <a:srcRect/>
          <a:stretch>
            <a:fillRect/>
          </a:stretch>
        </p:blipFill>
        <p:spPr>
          <a:xfrm rot="-486481">
            <a:off x="5453111" y="540068"/>
            <a:ext cx="15168774" cy="92529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9649">
            <a:off x="-7915179" y="2862307"/>
            <a:ext cx="16230600" cy="55184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35941">
            <a:off x="5375878" y="-1265882"/>
            <a:ext cx="3674737" cy="349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40568">
            <a:off x="1199696" y="7303"/>
            <a:ext cx="4729067" cy="29793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4313319"/>
            <a:ext cx="7813121" cy="196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78"/>
              </a:lnSpc>
            </a:pPr>
            <a:r>
              <a:rPr lang="en-US" sz="13000" dirty="0" err="1">
                <a:solidFill>
                  <a:srgbClr val="FFFFFF"/>
                </a:solidFill>
                <a:latin typeface="Impact" panose="020B0806030902050204" pitchFamily="34" charset="0"/>
              </a:rPr>
              <a:t>Recuerda</a:t>
            </a:r>
            <a:endParaRPr lang="en-US" sz="156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02736" y="2473071"/>
            <a:ext cx="9462236" cy="5834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Que ante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cualquier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duda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que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presentes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durante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la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realización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de la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actividad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puedes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escribirme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a mi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correo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 o </a:t>
            </a:r>
            <a:r>
              <a:rPr lang="en-US" sz="6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whatsapp</a:t>
            </a:r>
            <a:r>
              <a:rPr lang="en-US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6514"/>
              </a:lnSpc>
            </a:pPr>
            <a:r>
              <a:rPr lang="en-US" sz="6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Manos a la </a:t>
            </a:r>
            <a:r>
              <a:rPr lang="en-US" sz="66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obra</a:t>
            </a:r>
            <a:r>
              <a:rPr lang="en-US" sz="6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! </a:t>
            </a:r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59CABA1-E830-4AB0-BEF1-EC1CDD2E2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37790" y="798112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385744">
            <a:off x="6884610" y="1390214"/>
            <a:ext cx="13992248" cy="85352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01021" y="-777420"/>
            <a:ext cx="3802358" cy="36122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06234">
            <a:off x="7638168" y="8298854"/>
            <a:ext cx="3521722" cy="22186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24985" y="134630"/>
            <a:ext cx="8078461" cy="5653787"/>
            <a:chOff x="-280548" y="-568801"/>
            <a:chExt cx="10771281" cy="7538382"/>
          </a:xfrm>
        </p:grpSpPr>
        <p:sp>
          <p:nvSpPr>
            <p:cNvPr id="6" name="TextBox 6"/>
            <p:cNvSpPr txBox="1"/>
            <p:nvPr/>
          </p:nvSpPr>
          <p:spPr>
            <a:xfrm>
              <a:off x="-280548" y="-568801"/>
              <a:ext cx="10490728" cy="656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000" spc="-800" dirty="0">
                  <a:solidFill>
                    <a:srgbClr val="EEC0BF"/>
                  </a:solidFill>
                  <a:latin typeface="Impact" panose="020B0806030902050204" pitchFamily="34" charset="0"/>
                </a:rPr>
                <a:t>Meta de la </a:t>
              </a:r>
              <a:r>
                <a:rPr lang="en-US" sz="16000" spc="-800" dirty="0" err="1">
                  <a:solidFill>
                    <a:srgbClr val="EEC0BF"/>
                  </a:solidFill>
                  <a:latin typeface="Impact" panose="020B0806030902050204" pitchFamily="34" charset="0"/>
                </a:rPr>
                <a:t>clase</a:t>
              </a:r>
              <a:endParaRPr lang="en-US" sz="16000" spc="-800" dirty="0">
                <a:solidFill>
                  <a:srgbClr val="EEC0BF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228060"/>
              <a:ext cx="10490733" cy="741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17940" y="2678767"/>
            <a:ext cx="7175390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</a:pP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Reforzaremos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la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escritura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a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través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de la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elaboración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de un ensayo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argumentativo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acerca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de la </a:t>
            </a:r>
            <a:r>
              <a:rPr lang="en-US" sz="5600" dirty="0" err="1">
                <a:solidFill>
                  <a:srgbClr val="050707"/>
                </a:solidFill>
                <a:latin typeface="Century Gothic" panose="020B0502020202020204" pitchFamily="34" charset="0"/>
              </a:rPr>
              <a:t>temática</a:t>
            </a:r>
            <a:r>
              <a:rPr lang="en-US" sz="5600" dirty="0">
                <a:solidFill>
                  <a:srgbClr val="050707"/>
                </a:solidFill>
                <a:latin typeface="Century Gothic" panose="020B0502020202020204" pitchFamily="34" charset="0"/>
              </a:rPr>
              <a:t> del coronavirus.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852738">
            <a:off x="961538" y="4527939"/>
            <a:ext cx="5574236" cy="41148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404190-8487-4C18-B3EA-DC4AAD2A3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09765" y="4728866"/>
            <a:ext cx="1864562" cy="1864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02752">
            <a:off x="640515" y="14701"/>
            <a:ext cx="16377920" cy="999053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165467">
            <a:off x="1423931" y="1332291"/>
            <a:ext cx="12923284" cy="2516259"/>
            <a:chOff x="0" y="537670"/>
            <a:chExt cx="17231046" cy="3355012"/>
          </a:xfrm>
        </p:grpSpPr>
        <p:sp>
          <p:nvSpPr>
            <p:cNvPr id="4" name="TextBox 4"/>
            <p:cNvSpPr txBox="1"/>
            <p:nvPr/>
          </p:nvSpPr>
          <p:spPr>
            <a:xfrm>
              <a:off x="0" y="537670"/>
              <a:ext cx="17231046" cy="2552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13300" dirty="0">
                  <a:solidFill>
                    <a:srgbClr val="EEC0BF"/>
                  </a:solidFill>
                  <a:latin typeface="Impact" panose="020B0806030902050204" pitchFamily="34" charset="0"/>
                </a:rPr>
                <a:t>Lluvia de ideas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257682"/>
              <a:ext cx="17231046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41268">
            <a:off x="12791784" y="6497033"/>
            <a:ext cx="6800345" cy="42842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35941">
            <a:off x="-2098488" y="-2251613"/>
            <a:ext cx="6254376" cy="594165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1350362">
            <a:off x="1306130" y="4753438"/>
            <a:ext cx="6487252" cy="151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¿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Qué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entiendes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tú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ts val="3000"/>
              </a:lnSpc>
            </a:pP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por un ensayo?</a:t>
            </a:r>
          </a:p>
        </p:txBody>
      </p:sp>
      <p:sp>
        <p:nvSpPr>
          <p:cNvPr id="9" name="TextBox 9"/>
          <p:cNvSpPr txBox="1"/>
          <p:nvPr/>
        </p:nvSpPr>
        <p:spPr>
          <a:xfrm rot="-1144249">
            <a:off x="8594075" y="2352541"/>
            <a:ext cx="5688707" cy="164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</a:pP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¿Para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ti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qué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es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argumentar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 rot="-1091308">
            <a:off x="7204376" y="7142969"/>
            <a:ext cx="7427095" cy="159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¿Para 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qué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crees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que </a:t>
            </a:r>
          </a:p>
          <a:p>
            <a:pPr algn="ctr">
              <a:lnSpc>
                <a:spcPts val="3000"/>
              </a:lnSpc>
            </a:pP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sirven</a:t>
            </a:r>
            <a:r>
              <a:rPr lang="en-US" sz="5400" dirty="0">
                <a:solidFill>
                  <a:srgbClr val="FFFFFF"/>
                </a:solidFill>
                <a:latin typeface="Century Gothic" panose="020B0502020202020204" pitchFamily="34" charset="0"/>
              </a:rPr>
              <a:t> los </a:t>
            </a:r>
            <a:r>
              <a:rPr lang="en-US" sz="5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ensayos</a:t>
            </a:r>
            <a:r>
              <a:rPr lang="en-US" sz="6000" dirty="0">
                <a:solidFill>
                  <a:srgbClr val="FFFFFF"/>
                </a:solidFill>
                <a:latin typeface="Coming Soon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 rot="-1187134">
            <a:off x="5002160" y="5590816"/>
            <a:ext cx="9429047" cy="1430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Según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tú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¿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Cuales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son las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partes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</a:rPr>
              <a:t> de un ensayo?</a:t>
            </a:r>
          </a:p>
        </p:txBody>
      </p:sp>
      <p:pic>
        <p:nvPicPr>
          <p:cNvPr id="1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0C72419-205A-4593-A488-9BD3400E2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341056" y="376118"/>
            <a:ext cx="2184624" cy="2184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572170">
            <a:off x="-2827208" y="147021"/>
            <a:ext cx="16381899" cy="999295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01822">
            <a:off x="9353304" y="2558177"/>
            <a:ext cx="9028589" cy="5170646"/>
            <a:chOff x="0" y="0"/>
            <a:chExt cx="2288540" cy="1310640"/>
          </a:xfrm>
        </p:grpSpPr>
        <p:sp>
          <p:nvSpPr>
            <p:cNvPr id="4" name="Freeform 4"/>
            <p:cNvSpPr/>
            <p:nvPr/>
          </p:nvSpPr>
          <p:spPr>
            <a:xfrm>
              <a:off x="3810" y="0"/>
              <a:ext cx="2287270" cy="1313180"/>
            </a:xfrm>
            <a:custGeom>
              <a:avLst/>
              <a:gdLst/>
              <a:ahLst/>
              <a:cxnLst/>
              <a:rect l="l" t="t" r="r" b="b"/>
              <a:pathLst>
                <a:path w="2287270" h="1313180">
                  <a:moveTo>
                    <a:pt x="864870" y="1216660"/>
                  </a:moveTo>
                  <a:cubicBezTo>
                    <a:pt x="858520" y="1219200"/>
                    <a:pt x="849630" y="1224280"/>
                    <a:pt x="842010" y="1225550"/>
                  </a:cubicBezTo>
                  <a:cubicBezTo>
                    <a:pt x="824230" y="1228090"/>
                    <a:pt x="805180" y="1226820"/>
                    <a:pt x="787400" y="1229360"/>
                  </a:cubicBezTo>
                  <a:cubicBezTo>
                    <a:pt x="774700" y="1230630"/>
                    <a:pt x="763270" y="1235710"/>
                    <a:pt x="751840" y="1236980"/>
                  </a:cubicBezTo>
                  <a:cubicBezTo>
                    <a:pt x="711200" y="1243330"/>
                    <a:pt x="670560" y="1248410"/>
                    <a:pt x="628650" y="1254760"/>
                  </a:cubicBezTo>
                  <a:cubicBezTo>
                    <a:pt x="613410" y="1257300"/>
                    <a:pt x="598170" y="1257300"/>
                    <a:pt x="582930" y="1257300"/>
                  </a:cubicBezTo>
                  <a:cubicBezTo>
                    <a:pt x="582930" y="1256030"/>
                    <a:pt x="581660" y="1253490"/>
                    <a:pt x="581660" y="1252220"/>
                  </a:cubicBezTo>
                  <a:cubicBezTo>
                    <a:pt x="571500" y="1257300"/>
                    <a:pt x="563880" y="1264920"/>
                    <a:pt x="556260" y="1263650"/>
                  </a:cubicBezTo>
                  <a:cubicBezTo>
                    <a:pt x="528320" y="1261110"/>
                    <a:pt x="506730" y="1281430"/>
                    <a:pt x="480060" y="1280160"/>
                  </a:cubicBezTo>
                  <a:lnTo>
                    <a:pt x="462280" y="1280160"/>
                  </a:lnTo>
                  <a:cubicBezTo>
                    <a:pt x="450850" y="1280160"/>
                    <a:pt x="439420" y="1280160"/>
                    <a:pt x="426720" y="1283970"/>
                  </a:cubicBezTo>
                  <a:cubicBezTo>
                    <a:pt x="422910" y="1280160"/>
                    <a:pt x="417830" y="1276350"/>
                    <a:pt x="416560" y="1273810"/>
                  </a:cubicBezTo>
                  <a:cubicBezTo>
                    <a:pt x="408940" y="1277620"/>
                    <a:pt x="402590" y="1281430"/>
                    <a:pt x="397510" y="1283970"/>
                  </a:cubicBezTo>
                  <a:cubicBezTo>
                    <a:pt x="384810" y="1289050"/>
                    <a:pt x="372110" y="1295400"/>
                    <a:pt x="359410" y="1300480"/>
                  </a:cubicBezTo>
                  <a:cubicBezTo>
                    <a:pt x="349250" y="1304290"/>
                    <a:pt x="339090" y="1306830"/>
                    <a:pt x="328930" y="1309370"/>
                  </a:cubicBezTo>
                  <a:cubicBezTo>
                    <a:pt x="312420" y="1313180"/>
                    <a:pt x="279400" y="1287780"/>
                    <a:pt x="280670" y="1271270"/>
                  </a:cubicBezTo>
                  <a:cubicBezTo>
                    <a:pt x="280670" y="1268730"/>
                    <a:pt x="284480" y="1266190"/>
                    <a:pt x="285750" y="1264920"/>
                  </a:cubicBezTo>
                  <a:cubicBezTo>
                    <a:pt x="270510" y="1259840"/>
                    <a:pt x="259080" y="1249680"/>
                    <a:pt x="251460" y="1235710"/>
                  </a:cubicBezTo>
                  <a:cubicBezTo>
                    <a:pt x="245110" y="1223010"/>
                    <a:pt x="237490" y="1210310"/>
                    <a:pt x="229870" y="1195070"/>
                  </a:cubicBezTo>
                  <a:cubicBezTo>
                    <a:pt x="238760" y="1187450"/>
                    <a:pt x="250190" y="1178560"/>
                    <a:pt x="261620" y="1169670"/>
                  </a:cubicBezTo>
                  <a:cubicBezTo>
                    <a:pt x="270510" y="1163320"/>
                    <a:pt x="273050" y="1158240"/>
                    <a:pt x="264160" y="1149350"/>
                  </a:cubicBezTo>
                  <a:cubicBezTo>
                    <a:pt x="252730" y="1137920"/>
                    <a:pt x="241300" y="1126490"/>
                    <a:pt x="231140" y="1112520"/>
                  </a:cubicBezTo>
                  <a:cubicBezTo>
                    <a:pt x="224790" y="1104900"/>
                    <a:pt x="224790" y="1093470"/>
                    <a:pt x="219710" y="1084580"/>
                  </a:cubicBezTo>
                  <a:cubicBezTo>
                    <a:pt x="209550" y="1070610"/>
                    <a:pt x="196850" y="1062990"/>
                    <a:pt x="177800" y="1066800"/>
                  </a:cubicBezTo>
                  <a:cubicBezTo>
                    <a:pt x="165100" y="1069340"/>
                    <a:pt x="149860" y="1065530"/>
                    <a:pt x="137160" y="1065530"/>
                  </a:cubicBezTo>
                  <a:cubicBezTo>
                    <a:pt x="130810" y="1059180"/>
                    <a:pt x="121920" y="1052830"/>
                    <a:pt x="116840" y="1043940"/>
                  </a:cubicBezTo>
                  <a:cubicBezTo>
                    <a:pt x="104140" y="1023620"/>
                    <a:pt x="92710" y="1002030"/>
                    <a:pt x="81280" y="981710"/>
                  </a:cubicBezTo>
                  <a:cubicBezTo>
                    <a:pt x="73660" y="969010"/>
                    <a:pt x="64770" y="957580"/>
                    <a:pt x="57150" y="944880"/>
                  </a:cubicBezTo>
                  <a:cubicBezTo>
                    <a:pt x="53340" y="938530"/>
                    <a:pt x="53340" y="929640"/>
                    <a:pt x="53340" y="923290"/>
                  </a:cubicBezTo>
                  <a:cubicBezTo>
                    <a:pt x="54610" y="908050"/>
                    <a:pt x="45720" y="899160"/>
                    <a:pt x="34290" y="890270"/>
                  </a:cubicBezTo>
                  <a:cubicBezTo>
                    <a:pt x="22860" y="881380"/>
                    <a:pt x="19050" y="857250"/>
                    <a:pt x="25400" y="845820"/>
                  </a:cubicBezTo>
                  <a:cubicBezTo>
                    <a:pt x="17780" y="839470"/>
                    <a:pt x="10160" y="833120"/>
                    <a:pt x="0" y="825500"/>
                  </a:cubicBezTo>
                  <a:cubicBezTo>
                    <a:pt x="17780" y="815340"/>
                    <a:pt x="31750" y="807720"/>
                    <a:pt x="45720" y="798830"/>
                  </a:cubicBezTo>
                  <a:cubicBezTo>
                    <a:pt x="60960" y="791210"/>
                    <a:pt x="74930" y="782320"/>
                    <a:pt x="93980" y="773430"/>
                  </a:cubicBezTo>
                  <a:cubicBezTo>
                    <a:pt x="81280" y="739140"/>
                    <a:pt x="67310" y="702310"/>
                    <a:pt x="52070" y="665480"/>
                  </a:cubicBezTo>
                  <a:cubicBezTo>
                    <a:pt x="58420" y="660400"/>
                    <a:pt x="64770" y="655320"/>
                    <a:pt x="69850" y="650240"/>
                  </a:cubicBezTo>
                  <a:cubicBezTo>
                    <a:pt x="55880" y="635000"/>
                    <a:pt x="45720" y="618490"/>
                    <a:pt x="34290" y="600710"/>
                  </a:cubicBezTo>
                  <a:cubicBezTo>
                    <a:pt x="33020" y="599440"/>
                    <a:pt x="36830" y="595630"/>
                    <a:pt x="35560" y="593090"/>
                  </a:cubicBezTo>
                  <a:cubicBezTo>
                    <a:pt x="34290" y="584200"/>
                    <a:pt x="31750" y="575310"/>
                    <a:pt x="29210" y="566420"/>
                  </a:cubicBezTo>
                  <a:cubicBezTo>
                    <a:pt x="25400" y="556260"/>
                    <a:pt x="20320" y="544830"/>
                    <a:pt x="17780" y="534670"/>
                  </a:cubicBezTo>
                  <a:cubicBezTo>
                    <a:pt x="13970" y="523240"/>
                    <a:pt x="10160" y="511810"/>
                    <a:pt x="6350" y="496570"/>
                  </a:cubicBezTo>
                  <a:cubicBezTo>
                    <a:pt x="27940" y="485140"/>
                    <a:pt x="48260" y="468630"/>
                    <a:pt x="77470" y="466090"/>
                  </a:cubicBezTo>
                  <a:cubicBezTo>
                    <a:pt x="102870" y="463550"/>
                    <a:pt x="127000" y="455930"/>
                    <a:pt x="151130" y="450850"/>
                  </a:cubicBezTo>
                  <a:cubicBezTo>
                    <a:pt x="152400" y="450850"/>
                    <a:pt x="154940" y="449580"/>
                    <a:pt x="156210" y="449580"/>
                  </a:cubicBezTo>
                  <a:cubicBezTo>
                    <a:pt x="200660" y="441960"/>
                    <a:pt x="200660" y="440690"/>
                    <a:pt x="182880" y="400050"/>
                  </a:cubicBezTo>
                  <a:cubicBezTo>
                    <a:pt x="175260" y="382270"/>
                    <a:pt x="171450" y="363220"/>
                    <a:pt x="168910" y="345440"/>
                  </a:cubicBezTo>
                  <a:cubicBezTo>
                    <a:pt x="167640" y="337820"/>
                    <a:pt x="175260" y="330200"/>
                    <a:pt x="179070" y="321310"/>
                  </a:cubicBezTo>
                  <a:cubicBezTo>
                    <a:pt x="177800" y="321310"/>
                    <a:pt x="176530" y="318770"/>
                    <a:pt x="173990" y="317500"/>
                  </a:cubicBezTo>
                  <a:cubicBezTo>
                    <a:pt x="162560" y="316230"/>
                    <a:pt x="146050" y="318770"/>
                    <a:pt x="139700" y="312420"/>
                  </a:cubicBezTo>
                  <a:cubicBezTo>
                    <a:pt x="127000" y="299720"/>
                    <a:pt x="114300" y="283210"/>
                    <a:pt x="110490" y="265430"/>
                  </a:cubicBezTo>
                  <a:cubicBezTo>
                    <a:pt x="100330" y="228600"/>
                    <a:pt x="95250" y="190500"/>
                    <a:pt x="88900" y="152400"/>
                  </a:cubicBezTo>
                  <a:cubicBezTo>
                    <a:pt x="127000" y="120650"/>
                    <a:pt x="175260" y="118110"/>
                    <a:pt x="219710" y="107950"/>
                  </a:cubicBezTo>
                  <a:cubicBezTo>
                    <a:pt x="243840" y="101600"/>
                    <a:pt x="267970" y="93980"/>
                    <a:pt x="293370" y="87630"/>
                  </a:cubicBezTo>
                  <a:cubicBezTo>
                    <a:pt x="320040" y="81280"/>
                    <a:pt x="346710" y="73660"/>
                    <a:pt x="373380" y="69850"/>
                  </a:cubicBezTo>
                  <a:cubicBezTo>
                    <a:pt x="420370" y="62230"/>
                    <a:pt x="468630" y="55880"/>
                    <a:pt x="516890" y="49530"/>
                  </a:cubicBezTo>
                  <a:cubicBezTo>
                    <a:pt x="553720" y="44450"/>
                    <a:pt x="590550" y="41910"/>
                    <a:pt x="626110" y="38100"/>
                  </a:cubicBezTo>
                  <a:cubicBezTo>
                    <a:pt x="673100" y="33020"/>
                    <a:pt x="718820" y="26670"/>
                    <a:pt x="765810" y="22860"/>
                  </a:cubicBezTo>
                  <a:cubicBezTo>
                    <a:pt x="800100" y="20320"/>
                    <a:pt x="834390" y="25400"/>
                    <a:pt x="867410" y="19050"/>
                  </a:cubicBezTo>
                  <a:cubicBezTo>
                    <a:pt x="924560" y="6350"/>
                    <a:pt x="982980" y="8890"/>
                    <a:pt x="1040130" y="3810"/>
                  </a:cubicBezTo>
                  <a:cubicBezTo>
                    <a:pt x="1090930" y="0"/>
                    <a:pt x="1141730" y="1270"/>
                    <a:pt x="1192530" y="1270"/>
                  </a:cubicBezTo>
                  <a:cubicBezTo>
                    <a:pt x="1242060" y="1270"/>
                    <a:pt x="1290320" y="0"/>
                    <a:pt x="1339850" y="2540"/>
                  </a:cubicBezTo>
                  <a:cubicBezTo>
                    <a:pt x="1408430" y="5080"/>
                    <a:pt x="1478280" y="8890"/>
                    <a:pt x="1546860" y="12700"/>
                  </a:cubicBezTo>
                  <a:cubicBezTo>
                    <a:pt x="1593850" y="15240"/>
                    <a:pt x="1639570" y="16510"/>
                    <a:pt x="1686560" y="20320"/>
                  </a:cubicBezTo>
                  <a:cubicBezTo>
                    <a:pt x="1719580" y="22860"/>
                    <a:pt x="1753870" y="26670"/>
                    <a:pt x="1786890" y="31750"/>
                  </a:cubicBezTo>
                  <a:cubicBezTo>
                    <a:pt x="1830070" y="38100"/>
                    <a:pt x="1874520" y="44450"/>
                    <a:pt x="1917700" y="52070"/>
                  </a:cubicBezTo>
                  <a:cubicBezTo>
                    <a:pt x="1955800" y="58420"/>
                    <a:pt x="1992630" y="67310"/>
                    <a:pt x="2029460" y="76200"/>
                  </a:cubicBezTo>
                  <a:cubicBezTo>
                    <a:pt x="2040890" y="78740"/>
                    <a:pt x="2048510" y="96520"/>
                    <a:pt x="2045970" y="110490"/>
                  </a:cubicBezTo>
                  <a:cubicBezTo>
                    <a:pt x="2044700" y="121920"/>
                    <a:pt x="2043430" y="134620"/>
                    <a:pt x="2043430" y="146050"/>
                  </a:cubicBezTo>
                  <a:cubicBezTo>
                    <a:pt x="2043430" y="163830"/>
                    <a:pt x="2034540" y="172720"/>
                    <a:pt x="2016760" y="175260"/>
                  </a:cubicBezTo>
                  <a:cubicBezTo>
                    <a:pt x="2021840" y="179070"/>
                    <a:pt x="2025650" y="181610"/>
                    <a:pt x="2030730" y="185420"/>
                  </a:cubicBezTo>
                  <a:cubicBezTo>
                    <a:pt x="2021840" y="190500"/>
                    <a:pt x="2012950" y="194310"/>
                    <a:pt x="2004060" y="198120"/>
                  </a:cubicBezTo>
                  <a:cubicBezTo>
                    <a:pt x="2005330" y="201930"/>
                    <a:pt x="2007870" y="205740"/>
                    <a:pt x="2010410" y="212090"/>
                  </a:cubicBezTo>
                  <a:lnTo>
                    <a:pt x="1998980" y="215900"/>
                  </a:lnTo>
                  <a:cubicBezTo>
                    <a:pt x="2001520" y="218440"/>
                    <a:pt x="2002790" y="222250"/>
                    <a:pt x="2004060" y="222250"/>
                  </a:cubicBezTo>
                  <a:cubicBezTo>
                    <a:pt x="2039620" y="224790"/>
                    <a:pt x="2039620" y="251460"/>
                    <a:pt x="2040890" y="275590"/>
                  </a:cubicBezTo>
                  <a:cubicBezTo>
                    <a:pt x="2042160" y="297180"/>
                    <a:pt x="2040890" y="318770"/>
                    <a:pt x="2039620" y="340360"/>
                  </a:cubicBezTo>
                  <a:cubicBezTo>
                    <a:pt x="2039620" y="346710"/>
                    <a:pt x="2034540" y="351790"/>
                    <a:pt x="2034540" y="354330"/>
                  </a:cubicBezTo>
                  <a:cubicBezTo>
                    <a:pt x="2025650" y="355600"/>
                    <a:pt x="2019300" y="355600"/>
                    <a:pt x="2014220" y="356870"/>
                  </a:cubicBezTo>
                  <a:cubicBezTo>
                    <a:pt x="2018030" y="363220"/>
                    <a:pt x="2020570" y="373380"/>
                    <a:pt x="2026920" y="374650"/>
                  </a:cubicBezTo>
                  <a:cubicBezTo>
                    <a:pt x="2053590" y="383540"/>
                    <a:pt x="2081530" y="391160"/>
                    <a:pt x="2109470" y="397510"/>
                  </a:cubicBezTo>
                  <a:cubicBezTo>
                    <a:pt x="2132330" y="402590"/>
                    <a:pt x="2152650" y="407670"/>
                    <a:pt x="2151380" y="438150"/>
                  </a:cubicBezTo>
                  <a:cubicBezTo>
                    <a:pt x="2150110" y="461010"/>
                    <a:pt x="2152650" y="485140"/>
                    <a:pt x="2155190" y="509270"/>
                  </a:cubicBezTo>
                  <a:cubicBezTo>
                    <a:pt x="2156460" y="524510"/>
                    <a:pt x="2150110" y="534670"/>
                    <a:pt x="2133600" y="538480"/>
                  </a:cubicBezTo>
                  <a:cubicBezTo>
                    <a:pt x="2136140" y="539750"/>
                    <a:pt x="2138680" y="539750"/>
                    <a:pt x="2146300" y="542290"/>
                  </a:cubicBezTo>
                  <a:cubicBezTo>
                    <a:pt x="2134870" y="542290"/>
                    <a:pt x="2129790" y="543560"/>
                    <a:pt x="2124710" y="543560"/>
                  </a:cubicBezTo>
                  <a:cubicBezTo>
                    <a:pt x="2120900" y="553720"/>
                    <a:pt x="2117090" y="562610"/>
                    <a:pt x="2115820" y="571500"/>
                  </a:cubicBezTo>
                  <a:cubicBezTo>
                    <a:pt x="2114550" y="582930"/>
                    <a:pt x="2106930" y="585470"/>
                    <a:pt x="2099310" y="586740"/>
                  </a:cubicBezTo>
                  <a:cubicBezTo>
                    <a:pt x="2075180" y="589280"/>
                    <a:pt x="2051050" y="598170"/>
                    <a:pt x="2032000" y="586740"/>
                  </a:cubicBezTo>
                  <a:cubicBezTo>
                    <a:pt x="2014220" y="589280"/>
                    <a:pt x="2000250" y="590550"/>
                    <a:pt x="1987550" y="593090"/>
                  </a:cubicBezTo>
                  <a:lnTo>
                    <a:pt x="1987550" y="594360"/>
                  </a:lnTo>
                  <a:cubicBezTo>
                    <a:pt x="2002790" y="596900"/>
                    <a:pt x="2018030" y="599440"/>
                    <a:pt x="2032000" y="603250"/>
                  </a:cubicBezTo>
                  <a:cubicBezTo>
                    <a:pt x="2067560" y="609600"/>
                    <a:pt x="2104390" y="617220"/>
                    <a:pt x="2139950" y="623570"/>
                  </a:cubicBezTo>
                  <a:cubicBezTo>
                    <a:pt x="2174240" y="629920"/>
                    <a:pt x="2207260" y="636270"/>
                    <a:pt x="2241550" y="643890"/>
                  </a:cubicBezTo>
                  <a:cubicBezTo>
                    <a:pt x="2256790" y="647700"/>
                    <a:pt x="2273300" y="650240"/>
                    <a:pt x="2279650" y="666750"/>
                  </a:cubicBezTo>
                  <a:cubicBezTo>
                    <a:pt x="2283460" y="675640"/>
                    <a:pt x="2283460" y="687070"/>
                    <a:pt x="2284730" y="697230"/>
                  </a:cubicBezTo>
                  <a:cubicBezTo>
                    <a:pt x="2286000" y="713740"/>
                    <a:pt x="2287270" y="731520"/>
                    <a:pt x="2287270" y="748030"/>
                  </a:cubicBezTo>
                  <a:cubicBezTo>
                    <a:pt x="2287270" y="769620"/>
                    <a:pt x="2279650" y="777240"/>
                    <a:pt x="2259330" y="781050"/>
                  </a:cubicBezTo>
                  <a:cubicBezTo>
                    <a:pt x="2247900" y="784860"/>
                    <a:pt x="2268220" y="817880"/>
                    <a:pt x="2235200" y="803910"/>
                  </a:cubicBezTo>
                  <a:cubicBezTo>
                    <a:pt x="2236470" y="811530"/>
                    <a:pt x="2239010" y="819150"/>
                    <a:pt x="2241550" y="829310"/>
                  </a:cubicBezTo>
                  <a:lnTo>
                    <a:pt x="2155190" y="829310"/>
                  </a:lnTo>
                  <a:cubicBezTo>
                    <a:pt x="2155190" y="847090"/>
                    <a:pt x="2156460" y="862330"/>
                    <a:pt x="2153920" y="876300"/>
                  </a:cubicBezTo>
                  <a:cubicBezTo>
                    <a:pt x="2152650" y="881380"/>
                    <a:pt x="2142490" y="886460"/>
                    <a:pt x="2136140" y="889000"/>
                  </a:cubicBezTo>
                  <a:cubicBezTo>
                    <a:pt x="2132330" y="890270"/>
                    <a:pt x="2125980" y="887730"/>
                    <a:pt x="2122170" y="887730"/>
                  </a:cubicBezTo>
                  <a:cubicBezTo>
                    <a:pt x="2123440" y="901700"/>
                    <a:pt x="2134870" y="914400"/>
                    <a:pt x="2120900" y="928370"/>
                  </a:cubicBezTo>
                  <a:cubicBezTo>
                    <a:pt x="2119630" y="929640"/>
                    <a:pt x="2120900" y="934720"/>
                    <a:pt x="2120900" y="937260"/>
                  </a:cubicBezTo>
                  <a:cubicBezTo>
                    <a:pt x="2120900" y="952500"/>
                    <a:pt x="2113280" y="958850"/>
                    <a:pt x="2095500" y="955040"/>
                  </a:cubicBezTo>
                  <a:cubicBezTo>
                    <a:pt x="2099310" y="963930"/>
                    <a:pt x="2084070" y="970280"/>
                    <a:pt x="2096770" y="979170"/>
                  </a:cubicBezTo>
                  <a:cubicBezTo>
                    <a:pt x="2094230" y="981710"/>
                    <a:pt x="2091690" y="984250"/>
                    <a:pt x="2089150" y="985520"/>
                  </a:cubicBezTo>
                  <a:cubicBezTo>
                    <a:pt x="2086610" y="986790"/>
                    <a:pt x="2082800" y="984250"/>
                    <a:pt x="2080260" y="984250"/>
                  </a:cubicBezTo>
                  <a:cubicBezTo>
                    <a:pt x="2080260" y="988060"/>
                    <a:pt x="2081530" y="991870"/>
                    <a:pt x="2081530" y="996950"/>
                  </a:cubicBezTo>
                  <a:cubicBezTo>
                    <a:pt x="2081530" y="1002030"/>
                    <a:pt x="2080260" y="1007110"/>
                    <a:pt x="2078990" y="1012190"/>
                  </a:cubicBezTo>
                  <a:cubicBezTo>
                    <a:pt x="2077720" y="1014730"/>
                    <a:pt x="2071370" y="1014730"/>
                    <a:pt x="2067560" y="1014730"/>
                  </a:cubicBezTo>
                  <a:cubicBezTo>
                    <a:pt x="2061210" y="1013460"/>
                    <a:pt x="2053590" y="1010920"/>
                    <a:pt x="2047240" y="1009650"/>
                  </a:cubicBezTo>
                  <a:cubicBezTo>
                    <a:pt x="2024380" y="1007110"/>
                    <a:pt x="2015490" y="1016000"/>
                    <a:pt x="2018030" y="1040130"/>
                  </a:cubicBezTo>
                  <a:cubicBezTo>
                    <a:pt x="2012950" y="1042670"/>
                    <a:pt x="2007870" y="1043940"/>
                    <a:pt x="2001520" y="1046480"/>
                  </a:cubicBezTo>
                  <a:cubicBezTo>
                    <a:pt x="2004060" y="1056640"/>
                    <a:pt x="2018030" y="1068070"/>
                    <a:pt x="1997710" y="1078230"/>
                  </a:cubicBezTo>
                  <a:cubicBezTo>
                    <a:pt x="2011680" y="1090930"/>
                    <a:pt x="2006600" y="1097280"/>
                    <a:pt x="1991360" y="1098550"/>
                  </a:cubicBezTo>
                  <a:cubicBezTo>
                    <a:pt x="1967230" y="1099820"/>
                    <a:pt x="1943100" y="1098550"/>
                    <a:pt x="1920240" y="1098550"/>
                  </a:cubicBezTo>
                  <a:cubicBezTo>
                    <a:pt x="1916430" y="1103630"/>
                    <a:pt x="1913890" y="1109980"/>
                    <a:pt x="1910080" y="1111250"/>
                  </a:cubicBezTo>
                  <a:cubicBezTo>
                    <a:pt x="1897380" y="1115060"/>
                    <a:pt x="1887220" y="1115060"/>
                    <a:pt x="1894840" y="1134110"/>
                  </a:cubicBezTo>
                  <a:cubicBezTo>
                    <a:pt x="1897380" y="1141730"/>
                    <a:pt x="1891030" y="1153160"/>
                    <a:pt x="1887220" y="1167130"/>
                  </a:cubicBezTo>
                  <a:cubicBezTo>
                    <a:pt x="1875790" y="1169670"/>
                    <a:pt x="1861820" y="1173480"/>
                    <a:pt x="1847850" y="1173480"/>
                  </a:cubicBezTo>
                  <a:cubicBezTo>
                    <a:pt x="1816100" y="1176020"/>
                    <a:pt x="1784350" y="1178560"/>
                    <a:pt x="1752600" y="1178560"/>
                  </a:cubicBezTo>
                  <a:cubicBezTo>
                    <a:pt x="1743710" y="1178560"/>
                    <a:pt x="1734820" y="1170940"/>
                    <a:pt x="1725930" y="1170940"/>
                  </a:cubicBezTo>
                  <a:cubicBezTo>
                    <a:pt x="1714500" y="1170940"/>
                    <a:pt x="1700530" y="1173480"/>
                    <a:pt x="1690370" y="1178560"/>
                  </a:cubicBezTo>
                  <a:cubicBezTo>
                    <a:pt x="1670049" y="1189990"/>
                    <a:pt x="1650999" y="1197610"/>
                    <a:pt x="1626870" y="1192530"/>
                  </a:cubicBezTo>
                  <a:cubicBezTo>
                    <a:pt x="1611630" y="1189990"/>
                    <a:pt x="1595120" y="1195070"/>
                    <a:pt x="1579880" y="1191260"/>
                  </a:cubicBezTo>
                  <a:cubicBezTo>
                    <a:pt x="1555750" y="1186180"/>
                    <a:pt x="1531620" y="1192530"/>
                    <a:pt x="1507490" y="1192530"/>
                  </a:cubicBezTo>
                  <a:cubicBezTo>
                    <a:pt x="1482090" y="1192530"/>
                    <a:pt x="1455420" y="1192530"/>
                    <a:pt x="1430020" y="1193800"/>
                  </a:cubicBezTo>
                  <a:cubicBezTo>
                    <a:pt x="1397000" y="1193800"/>
                    <a:pt x="1363980" y="1198880"/>
                    <a:pt x="1332230" y="1193800"/>
                  </a:cubicBezTo>
                  <a:cubicBezTo>
                    <a:pt x="1310640" y="1191260"/>
                    <a:pt x="1289050" y="1200150"/>
                    <a:pt x="1270000" y="1195070"/>
                  </a:cubicBezTo>
                  <a:cubicBezTo>
                    <a:pt x="1236980" y="1188720"/>
                    <a:pt x="1206500" y="1202690"/>
                    <a:pt x="1174750" y="1197610"/>
                  </a:cubicBezTo>
                  <a:cubicBezTo>
                    <a:pt x="1155700" y="1195070"/>
                    <a:pt x="1131570" y="1191260"/>
                    <a:pt x="1116330" y="1198880"/>
                  </a:cubicBezTo>
                  <a:cubicBezTo>
                    <a:pt x="1106170" y="1203960"/>
                    <a:pt x="1102360" y="1198880"/>
                    <a:pt x="1094740" y="1198880"/>
                  </a:cubicBezTo>
                  <a:cubicBezTo>
                    <a:pt x="1092200" y="1198880"/>
                    <a:pt x="1090930" y="1200150"/>
                    <a:pt x="1088390" y="1201420"/>
                  </a:cubicBezTo>
                  <a:cubicBezTo>
                    <a:pt x="1080770" y="1202690"/>
                    <a:pt x="1078230" y="1206500"/>
                    <a:pt x="1075690" y="1206500"/>
                  </a:cubicBezTo>
                  <a:cubicBezTo>
                    <a:pt x="1046480" y="1206500"/>
                    <a:pt x="1018540" y="1203960"/>
                    <a:pt x="989330" y="1203960"/>
                  </a:cubicBezTo>
                  <a:cubicBezTo>
                    <a:pt x="976630" y="1203960"/>
                    <a:pt x="963930" y="1209040"/>
                    <a:pt x="951230" y="1211580"/>
                  </a:cubicBezTo>
                  <a:cubicBezTo>
                    <a:pt x="927100" y="1215390"/>
                    <a:pt x="901700" y="1219200"/>
                    <a:pt x="876300" y="1221740"/>
                  </a:cubicBezTo>
                  <a:cubicBezTo>
                    <a:pt x="873760" y="1223010"/>
                    <a:pt x="869950" y="1219200"/>
                    <a:pt x="864870" y="1216660"/>
                  </a:cubicBezTo>
                  <a:close/>
                </a:path>
              </a:pathLst>
            </a:custGeom>
            <a:blipFill>
              <a:blip r:embed="rId5"/>
              <a:stretch>
                <a:fillRect l="166" t="-1919" r="-110" b="-192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35941">
            <a:off x="8950254" y="31027"/>
            <a:ext cx="3773554" cy="35848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92529">
            <a:off x="15110143" y="5471765"/>
            <a:ext cx="4493483" cy="28308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914320"/>
            <a:ext cx="7868050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-1194548" y="1323291"/>
            <a:ext cx="11579063" cy="1870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7"/>
              </a:lnSpc>
            </a:pPr>
            <a:r>
              <a:rPr lang="en-US" sz="10422" dirty="0">
                <a:solidFill>
                  <a:srgbClr val="050707"/>
                </a:solidFill>
                <a:latin typeface="Impact" panose="020B0806030902050204" pitchFamily="34" charset="0"/>
              </a:rPr>
              <a:t>¿</a:t>
            </a:r>
            <a:r>
              <a:rPr lang="en-US" sz="10422" dirty="0" err="1">
                <a:solidFill>
                  <a:srgbClr val="050707"/>
                </a:solidFill>
                <a:latin typeface="Impact" panose="020B0806030902050204" pitchFamily="34" charset="0"/>
              </a:rPr>
              <a:t>Qué</a:t>
            </a:r>
            <a:r>
              <a:rPr lang="en-US" sz="10422" dirty="0">
                <a:solidFill>
                  <a:srgbClr val="050707"/>
                </a:solidFill>
                <a:latin typeface="Impact" panose="020B0806030902050204" pitchFamily="34" charset="0"/>
              </a:rPr>
              <a:t> es un </a:t>
            </a:r>
          </a:p>
          <a:p>
            <a:pPr algn="ctr">
              <a:lnSpc>
                <a:spcPts val="7087"/>
              </a:lnSpc>
            </a:pPr>
            <a:r>
              <a:rPr lang="en-US" sz="10422" dirty="0">
                <a:solidFill>
                  <a:srgbClr val="050707"/>
                </a:solidFill>
                <a:latin typeface="Impact" panose="020B0806030902050204" pitchFamily="34" charset="0"/>
              </a:rPr>
              <a:t>ensayo?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967" y="3397717"/>
            <a:ext cx="9098033" cy="549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Un ensayo es un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tipo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escritura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que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expone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una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serie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argumentos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y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reflexiones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sobre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un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tema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concreto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de gran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interés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para el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autor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7582A9F-CC8D-488F-8867-5D31CF3B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01446" y="250362"/>
            <a:ext cx="2027658" cy="2027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03384">
            <a:off x="5059542" y="4860"/>
            <a:ext cx="16065093" cy="979970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1230258"/>
            <a:ext cx="8011926" cy="7826484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58" t="26" r="-23347" b="-1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9448400" y="3933051"/>
            <a:ext cx="7810900" cy="2420898"/>
            <a:chOff x="0" y="0"/>
            <a:chExt cx="10414533" cy="3227864"/>
          </a:xfrm>
        </p:grpSpPr>
        <p:sp>
          <p:nvSpPr>
            <p:cNvPr id="6" name="TextBox 6"/>
            <p:cNvSpPr txBox="1"/>
            <p:nvPr/>
          </p:nvSpPr>
          <p:spPr>
            <a:xfrm>
              <a:off x="5" y="29170"/>
              <a:ext cx="10414528" cy="2433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587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96436"/>
              <a:ext cx="10414533" cy="63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83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435941">
            <a:off x="-1272921" y="7258643"/>
            <a:ext cx="4245938" cy="40336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941268">
            <a:off x="14398768" y="-943492"/>
            <a:ext cx="4793628" cy="301998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01675" y="2275636"/>
            <a:ext cx="9580826" cy="740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finalidad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es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expresar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propia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opinión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basada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investigaciones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y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conocimientos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personales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y,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función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del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tipo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de ensayo,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también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puede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buscar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un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convencimiento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US" sz="5200" dirty="0">
                <a:solidFill>
                  <a:srgbClr val="000000"/>
                </a:solidFill>
                <a:latin typeface="Century Gothic" panose="020B0502020202020204" pitchFamily="34" charset="0"/>
              </a:rPr>
              <a:t> el lector.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68BBEA0-CD16-4D89-87A8-E37AFFB7A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63535" y="57796"/>
            <a:ext cx="2350016" cy="2350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023561">
            <a:off x="5890774" y="1412502"/>
            <a:ext cx="14772124" cy="9010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179788">
            <a:off x="-2121729" y="990798"/>
            <a:ext cx="14485247" cy="8836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294662" y="1612190"/>
            <a:ext cx="13533323" cy="3873557"/>
            <a:chOff x="0" y="307891"/>
            <a:chExt cx="18044431" cy="5164743"/>
          </a:xfrm>
        </p:grpSpPr>
        <p:sp>
          <p:nvSpPr>
            <p:cNvPr id="5" name="TextBox 5"/>
            <p:cNvSpPr txBox="1"/>
            <p:nvPr/>
          </p:nvSpPr>
          <p:spPr>
            <a:xfrm>
              <a:off x="0" y="307891"/>
              <a:ext cx="17969562" cy="3317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63"/>
                </a:lnSpc>
              </a:pPr>
              <a:r>
                <a:rPr lang="en-US" sz="10981" spc="384" dirty="0">
                  <a:solidFill>
                    <a:srgbClr val="050707"/>
                  </a:solidFill>
                  <a:latin typeface="Impact" panose="020B0806030902050204" pitchFamily="34" charset="0"/>
                </a:rPr>
                <a:t>A </a:t>
              </a:r>
              <a:r>
                <a:rPr lang="en-US" sz="10981" spc="384" dirty="0" err="1">
                  <a:solidFill>
                    <a:srgbClr val="050707"/>
                  </a:solidFill>
                  <a:latin typeface="Impact" panose="020B0806030902050204" pitchFamily="34" charset="0"/>
                </a:rPr>
                <a:t>través</a:t>
              </a:r>
              <a:r>
                <a:rPr lang="en-US" sz="10981" spc="384" dirty="0">
                  <a:solidFill>
                    <a:srgbClr val="050707"/>
                  </a:solidFill>
                  <a:latin typeface="Impact" panose="020B0806030902050204" pitchFamily="34" charset="0"/>
                </a:rPr>
                <a:t> </a:t>
              </a:r>
            </a:p>
            <a:p>
              <a:pPr algn="ctr">
                <a:lnSpc>
                  <a:spcPts val="9663"/>
                </a:lnSpc>
              </a:pPr>
              <a:r>
                <a:rPr lang="en-US" sz="10981" spc="384" dirty="0">
                  <a:solidFill>
                    <a:srgbClr val="050707"/>
                  </a:solidFill>
                  <a:latin typeface="Impact" panose="020B0806030902050204" pitchFamily="34" charset="0"/>
                </a:rPr>
                <a:t>de </a:t>
              </a:r>
              <a:r>
                <a:rPr lang="en-US" sz="10981" spc="384" dirty="0" err="1">
                  <a:solidFill>
                    <a:srgbClr val="050707"/>
                  </a:solidFill>
                  <a:latin typeface="Impact" panose="020B0806030902050204" pitchFamily="34" charset="0"/>
                </a:rPr>
                <a:t>él</a:t>
              </a:r>
              <a:endParaRPr lang="en-US" sz="10981" spc="384" dirty="0">
                <a:solidFill>
                  <a:srgbClr val="050707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4869" y="4405763"/>
              <a:ext cx="17969562" cy="1066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51896" y="1241374"/>
            <a:ext cx="8236104" cy="3437424"/>
            <a:chOff x="0" y="0"/>
            <a:chExt cx="10981472" cy="4583232"/>
          </a:xfrm>
        </p:grpSpPr>
        <p:sp>
          <p:nvSpPr>
            <p:cNvPr id="8" name="TextBox 8"/>
            <p:cNvSpPr txBox="1"/>
            <p:nvPr/>
          </p:nvSpPr>
          <p:spPr>
            <a:xfrm>
              <a:off x="0" y="-16073"/>
              <a:ext cx="10935909" cy="3611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19"/>
                </a:lnSpc>
              </a:pPr>
              <a:r>
                <a:rPr lang="en-US" sz="9000" dirty="0">
                  <a:solidFill>
                    <a:srgbClr val="FFFFFF"/>
                  </a:solidFill>
                  <a:latin typeface="Impact" panose="020B0806030902050204" pitchFamily="34" charset="0"/>
                </a:rPr>
                <a:t>¿</a:t>
              </a:r>
              <a:r>
                <a:rPr lang="en-US" sz="9000" dirty="0" err="1">
                  <a:solidFill>
                    <a:srgbClr val="FFFFFF"/>
                  </a:solidFill>
                  <a:latin typeface="Impact" panose="020B0806030902050204" pitchFamily="34" charset="0"/>
                </a:rPr>
                <a:t>Cuántos</a:t>
              </a:r>
              <a:r>
                <a:rPr lang="en-US" sz="9000" dirty="0">
                  <a:solidFill>
                    <a:srgbClr val="FFFFFF"/>
                  </a:solidFill>
                  <a:latin typeface="Impact" panose="020B0806030902050204" pitchFamily="34" charset="0"/>
                </a:rPr>
                <a:t> </a:t>
              </a:r>
              <a:r>
                <a:rPr lang="en-US" sz="9000" dirty="0" err="1">
                  <a:solidFill>
                    <a:srgbClr val="FFFFFF"/>
                  </a:solidFill>
                  <a:latin typeface="Impact" panose="020B0806030902050204" pitchFamily="34" charset="0"/>
                </a:rPr>
                <a:t>tipos</a:t>
              </a:r>
              <a:r>
                <a:rPr lang="en-US" sz="9000" dirty="0">
                  <a:solidFill>
                    <a:srgbClr val="FFFFFF"/>
                  </a:solidFill>
                  <a:latin typeface="Impact" panose="020B0806030902050204" pitchFamily="34" charset="0"/>
                </a:rPr>
                <a:t> de </a:t>
              </a:r>
              <a:r>
                <a:rPr lang="en-US" sz="9000" dirty="0" err="1">
                  <a:solidFill>
                    <a:srgbClr val="FFFFFF"/>
                  </a:solidFill>
                  <a:latin typeface="Impact" panose="020B0806030902050204" pitchFamily="34" charset="0"/>
                </a:rPr>
                <a:t>ensayos</a:t>
              </a:r>
              <a:r>
                <a:rPr lang="en-US" sz="9000" dirty="0">
                  <a:solidFill>
                    <a:srgbClr val="FFFFFF"/>
                  </a:solidFill>
                  <a:latin typeface="Impact" panose="020B0806030902050204" pitchFamily="34" charset="0"/>
                </a:rPr>
                <a:t> hay?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5564" y="3899515"/>
              <a:ext cx="10935909" cy="551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053424">
            <a:off x="15571478" y="7032852"/>
            <a:ext cx="3396854" cy="32270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11266">
            <a:off x="14934415" y="8217896"/>
            <a:ext cx="4270489" cy="26904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053424">
            <a:off x="-669727" y="-232233"/>
            <a:ext cx="3396854" cy="32270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699111">
            <a:off x="-1102345" y="539253"/>
            <a:ext cx="3592298" cy="226314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4043005"/>
            <a:ext cx="6978210" cy="588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7"/>
              </a:lnSpc>
            </a:pP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El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autor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puede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manifestar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sus ideas y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opiniones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sin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tener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que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preocuparse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por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utilizar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una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estructura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rígida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predefinida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ni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tener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que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documentar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exhaustivamente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 lo que </a:t>
            </a:r>
            <a:r>
              <a:rPr lang="en-US" sz="490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cuenta</a:t>
            </a:r>
            <a:r>
              <a:rPr lang="en-US" sz="4901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2266" y="4291173"/>
            <a:ext cx="7643950" cy="331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4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Existen</a:t>
            </a:r>
            <a:r>
              <a:rPr lang="en-US" sz="49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tres</a:t>
            </a:r>
            <a:r>
              <a:rPr lang="en-US" sz="49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tipos</a:t>
            </a:r>
            <a:r>
              <a:rPr lang="en-US" sz="4900" dirty="0">
                <a:solidFill>
                  <a:srgbClr val="FFFFFF"/>
                </a:solidFill>
                <a:latin typeface="Century Gothic" panose="020B0502020202020204" pitchFamily="34" charset="0"/>
              </a:rPr>
              <a:t> de </a:t>
            </a:r>
            <a:r>
              <a:rPr lang="en-US" sz="4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ensayos</a:t>
            </a:r>
            <a:r>
              <a:rPr lang="en-US" sz="4900" dirty="0">
                <a:solidFill>
                  <a:srgbClr val="FFFFFF"/>
                </a:solidFill>
                <a:latin typeface="Century Gothic" panose="020B0502020202020204" pitchFamily="34" charset="0"/>
              </a:rPr>
              <a:t>:</a:t>
            </a:r>
          </a:p>
          <a:p>
            <a:pPr marL="1057909" lvl="1" indent="-528955">
              <a:lnSpc>
                <a:spcPts val="5193"/>
              </a:lnSpc>
              <a:buFont typeface="Arial"/>
              <a:buChar char="•"/>
            </a:pPr>
            <a:r>
              <a:rPr lang="en-US" sz="489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Expositivo</a:t>
            </a:r>
            <a:endParaRPr lang="en-US" sz="4899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1057909" lvl="1" indent="-528955">
              <a:lnSpc>
                <a:spcPts val="5193"/>
              </a:lnSpc>
              <a:buFont typeface="Arial"/>
              <a:buChar char="•"/>
            </a:pPr>
            <a:r>
              <a:rPr lang="en-US" sz="489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Argumentativo</a:t>
            </a:r>
            <a:endParaRPr lang="en-US" sz="4899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1057910" lvl="1" indent="-528955">
              <a:lnSpc>
                <a:spcPts val="5194"/>
              </a:lnSpc>
              <a:buFont typeface="Arial"/>
              <a:buChar char="•"/>
            </a:pPr>
            <a:r>
              <a:rPr lang="en-US" sz="4899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Crítico</a:t>
            </a:r>
            <a:endParaRPr lang="en-US" sz="4899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20313">
            <a:off x="-1398860" y="-1400872"/>
            <a:ext cx="21760284" cy="132737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5755" y="3904894"/>
            <a:ext cx="4750695" cy="2357634"/>
            <a:chOff x="0" y="-9525"/>
            <a:chExt cx="6334261" cy="3143513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6334261" cy="1555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15"/>
                </a:lnSpc>
              </a:pPr>
              <a:r>
                <a:rPr lang="en-US" sz="8800" spc="60" dirty="0" err="1">
                  <a:solidFill>
                    <a:srgbClr val="60451B"/>
                  </a:solidFill>
                  <a:latin typeface="Impact" panose="020B0806030902050204" pitchFamily="34" charset="0"/>
                </a:rPr>
                <a:t>Expositivo</a:t>
              </a:r>
              <a:endParaRPr lang="en-US" sz="8800" spc="60" dirty="0">
                <a:solidFill>
                  <a:srgbClr val="60451B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84552"/>
              <a:ext cx="6334261" cy="622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5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36364"/>
              <a:ext cx="6334261" cy="59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57735" y="743393"/>
            <a:ext cx="2986735" cy="3030412"/>
            <a:chOff x="0" y="0"/>
            <a:chExt cx="2952750" cy="2995930"/>
          </a:xfrm>
        </p:grpSpPr>
        <p:sp>
          <p:nvSpPr>
            <p:cNvPr id="8" name="Freeform 8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7"/>
              <a:stretch>
                <a:fillRect l="-53128" t="7" r="-53104" b="7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392213" y="743393"/>
            <a:ext cx="2986735" cy="3030412"/>
            <a:chOff x="0" y="0"/>
            <a:chExt cx="2952750" cy="2995930"/>
          </a:xfrm>
        </p:grpSpPr>
        <p:sp>
          <p:nvSpPr>
            <p:cNvPr id="10" name="Freeform 10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8"/>
              <a:stretch>
                <a:fillRect l="-40126" t="7" r="-40102" b="74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384977" y="776357"/>
            <a:ext cx="2986735" cy="3030412"/>
            <a:chOff x="0" y="0"/>
            <a:chExt cx="2952750" cy="2995930"/>
          </a:xfrm>
        </p:grpSpPr>
        <p:sp>
          <p:nvSpPr>
            <p:cNvPr id="12" name="Freeform 12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9"/>
              <a:stretch>
                <a:fillRect l="-94950" t="7" r="-11282" b="74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053424">
            <a:off x="-2516435" y="-1121600"/>
            <a:ext cx="4526947" cy="43005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053424">
            <a:off x="16606011" y="7348391"/>
            <a:ext cx="4020862" cy="381981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798716" y="5451735"/>
            <a:ext cx="6003831" cy="1292573"/>
            <a:chOff x="0" y="0"/>
            <a:chExt cx="8005108" cy="172343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95250"/>
              <a:ext cx="8005108" cy="773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4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69215"/>
              <a:ext cx="8005108" cy="754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6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227033" y="3783143"/>
            <a:ext cx="5833934" cy="2357634"/>
            <a:chOff x="0" y="-9525"/>
            <a:chExt cx="7778578" cy="314351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9525"/>
              <a:ext cx="7778578" cy="1422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15"/>
                </a:lnSpc>
              </a:pPr>
              <a:r>
                <a:rPr lang="en-US" sz="7200" spc="-144" dirty="0" err="1">
                  <a:solidFill>
                    <a:srgbClr val="60451B"/>
                  </a:solidFill>
                  <a:latin typeface="Impact" panose="020B0806030902050204" pitchFamily="34" charset="0"/>
                </a:rPr>
                <a:t>Argumentativo</a:t>
              </a:r>
              <a:endParaRPr lang="en-US" sz="7200" spc="-144" dirty="0">
                <a:solidFill>
                  <a:srgbClr val="60451B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84552"/>
              <a:ext cx="7778578" cy="622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5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36364"/>
              <a:ext cx="7778578" cy="59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519842" y="3806769"/>
            <a:ext cx="4717006" cy="2333823"/>
            <a:chOff x="0" y="0"/>
            <a:chExt cx="6289341" cy="3111764"/>
          </a:xfrm>
        </p:grpSpPr>
        <p:sp>
          <p:nvSpPr>
            <p:cNvPr id="23" name="TextBox 23"/>
            <p:cNvSpPr txBox="1"/>
            <p:nvPr/>
          </p:nvSpPr>
          <p:spPr>
            <a:xfrm>
              <a:off x="0" y="0"/>
              <a:ext cx="6289341" cy="1555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50"/>
                </a:lnSpc>
              </a:pPr>
              <a:r>
                <a:rPr lang="en-US" sz="8800" spc="60" dirty="0" err="1">
                  <a:solidFill>
                    <a:srgbClr val="60451B"/>
                  </a:solidFill>
                  <a:latin typeface="Impact" panose="020B0806030902050204" pitchFamily="34" charset="0"/>
                </a:rPr>
                <a:t>Crítico</a:t>
              </a:r>
              <a:endParaRPr lang="en-US" sz="8800" spc="60" dirty="0">
                <a:solidFill>
                  <a:srgbClr val="60451B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681523"/>
              <a:ext cx="6289341" cy="609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86"/>
                </a:lnSpc>
              </a:pPr>
              <a:endParaRPr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517837"/>
              <a:ext cx="6289341" cy="593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2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0129" y="5276850"/>
            <a:ext cx="5839419" cy="427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Expone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ideas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sobre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un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tema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específico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donde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autor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entrega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opiniones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personales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interesantes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relacionadas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con el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tema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 a </a:t>
            </a:r>
            <a:r>
              <a:rPr lang="en-US" sz="44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tratar</a:t>
            </a: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227033" y="5207497"/>
            <a:ext cx="5526450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Tiene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como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propósito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defender una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tesis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argumentos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que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pueden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basarse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citas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referencias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datos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concretos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experiencias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investigativas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, etc.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19842" y="4948915"/>
            <a:ext cx="473945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Describe o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analiza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un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hecho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fenómeno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obra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situación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emitiendo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un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juicio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ponderado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11F1E44-BBCC-44E7-85F2-4F0A15956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46125" y="144878"/>
            <a:ext cx="1905000" cy="1905000"/>
          </a:xfrm>
          <a:prstGeom prst="rect">
            <a:avLst/>
          </a:prstGeom>
        </p:spPr>
      </p:pic>
      <p:pic>
        <p:nvPicPr>
          <p:cNvPr id="3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07A1EA2-7119-40C1-A2F6-7CEE4E0645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147110" y="8234181"/>
            <a:ext cx="1905608" cy="1905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29966">
            <a:off x="-2238575" y="-2356135"/>
            <a:ext cx="16230600" cy="551840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202722"/>
            <a:ext cx="8428174" cy="2471953"/>
            <a:chOff x="0" y="0"/>
            <a:chExt cx="11237565" cy="3295937"/>
          </a:xfrm>
        </p:grpSpPr>
        <p:sp>
          <p:nvSpPr>
            <p:cNvPr id="4" name="TextBox 4"/>
            <p:cNvSpPr txBox="1"/>
            <p:nvPr/>
          </p:nvSpPr>
          <p:spPr>
            <a:xfrm>
              <a:off x="0" y="-73223"/>
              <a:ext cx="11237565" cy="1347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6399" dirty="0" err="1">
                  <a:solidFill>
                    <a:srgbClr val="EEC0BF"/>
                  </a:solidFill>
                  <a:latin typeface="Anton Bold"/>
                </a:rPr>
                <a:t>Te</a:t>
              </a:r>
              <a:r>
                <a:rPr lang="en-US" sz="6399" dirty="0">
                  <a:solidFill>
                    <a:srgbClr val="EEC0BF"/>
                  </a:solidFill>
                  <a:latin typeface="Anton Bold"/>
                </a:rPr>
                <a:t> </a:t>
              </a:r>
              <a:r>
                <a:rPr lang="en-US" sz="6399" dirty="0" err="1">
                  <a:solidFill>
                    <a:srgbClr val="EEC0BF"/>
                  </a:solidFill>
                  <a:latin typeface="Anton Bold"/>
                </a:rPr>
                <a:t>invitamos</a:t>
              </a:r>
              <a:endParaRPr lang="en-US" sz="6399" dirty="0">
                <a:solidFill>
                  <a:srgbClr val="EEC0BF"/>
                </a:solidFill>
                <a:latin typeface="Anton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59568"/>
              <a:ext cx="11237565" cy="184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6"/>
                </a:lnSpc>
              </a:pP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A leer la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columna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opinión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que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fue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enviada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junto a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esta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presentación</a:t>
              </a:r>
              <a:endParaRPr lang="en-US" sz="4200" spc="42" dirty="0">
                <a:solidFill>
                  <a:srgbClr val="050707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435941">
            <a:off x="13037424" y="-1124703"/>
            <a:ext cx="4934051" cy="46873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1299" y="487614"/>
            <a:ext cx="1427600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0"/>
              </a:lnSpc>
            </a:pPr>
            <a:r>
              <a:rPr lang="en-US" sz="12300" spc="-610" dirty="0" err="1">
                <a:solidFill>
                  <a:srgbClr val="050707"/>
                </a:solidFill>
                <a:latin typeface="Impact" panose="020B0806030902050204" pitchFamily="34" charset="0"/>
              </a:rPr>
              <a:t>Leamos</a:t>
            </a:r>
            <a:r>
              <a:rPr lang="en-US" sz="12300" spc="-610" dirty="0">
                <a:solidFill>
                  <a:srgbClr val="050707"/>
                </a:solidFill>
                <a:latin typeface="Impact" panose="020B0806030902050204" pitchFamily="34" charset="0"/>
              </a:rPr>
              <a:t> una </a:t>
            </a:r>
            <a:r>
              <a:rPr lang="en-US" sz="12300" spc="-610" dirty="0" err="1">
                <a:solidFill>
                  <a:srgbClr val="050707"/>
                </a:solidFill>
                <a:latin typeface="Impact" panose="020B0806030902050204" pitchFamily="34" charset="0"/>
              </a:rPr>
              <a:t>columna</a:t>
            </a:r>
            <a:endParaRPr lang="en-US" sz="12300" spc="-610" dirty="0">
              <a:solidFill>
                <a:srgbClr val="050707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6663" y="3882114"/>
            <a:ext cx="363471" cy="3598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99600" y="6360610"/>
            <a:ext cx="8557274" cy="3501240"/>
            <a:chOff x="-172133" y="-73223"/>
            <a:chExt cx="11409698" cy="466832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3223"/>
              <a:ext cx="11237565" cy="1347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6399">
                  <a:solidFill>
                    <a:srgbClr val="EEC0BF"/>
                  </a:solidFill>
                  <a:latin typeface="Anton Bold"/>
                </a:rPr>
                <a:t>Una vez leída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72133" y="1673843"/>
              <a:ext cx="11237565" cy="292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6"/>
                </a:lnSpc>
              </a:pP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Escribe un ensayo de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tipo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argumentativo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basándote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el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tema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leído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columna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opinión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leída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anteriormente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6663" y="7471585"/>
            <a:ext cx="363471" cy="35983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459780" y="4808730"/>
            <a:ext cx="6601228" cy="3213593"/>
            <a:chOff x="0" y="0"/>
            <a:chExt cx="8801637" cy="428479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3223"/>
              <a:ext cx="8801637" cy="1347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19"/>
                </a:lnSpc>
              </a:pPr>
              <a:r>
                <a:rPr lang="en-US" sz="6399">
                  <a:solidFill>
                    <a:srgbClr val="EEC0BF"/>
                  </a:solidFill>
                  <a:latin typeface="Anton Bold"/>
                </a:rPr>
                <a:t>Para finalizar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73843"/>
              <a:ext cx="8801637" cy="2921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6"/>
                </a:lnSpc>
              </a:pP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Envía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una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fotografía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trabajo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realizado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a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tu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profesora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para que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esta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puede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4200" spc="42" dirty="0" err="1">
                  <a:solidFill>
                    <a:srgbClr val="050707"/>
                  </a:solidFill>
                  <a:latin typeface="Century Gothic" panose="020B0502020202020204" pitchFamily="34" charset="0"/>
                </a:rPr>
                <a:t>revisarlo</a:t>
              </a:r>
              <a:r>
                <a:rPr lang="en-US" sz="4200" spc="42" dirty="0">
                  <a:solidFill>
                    <a:srgbClr val="050707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900854" y="5674675"/>
            <a:ext cx="363471" cy="359836"/>
          </a:xfrm>
          <a:prstGeom prst="rect">
            <a:avLst/>
          </a:prstGeom>
        </p:spPr>
      </p:pic>
      <p:pic>
        <p:nvPicPr>
          <p:cNvPr id="1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11F8702-F50B-4446-BC6B-FF0D6A8EB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1893" y="2732491"/>
            <a:ext cx="1524000" cy="1524000"/>
          </a:xfrm>
          <a:prstGeom prst="rect">
            <a:avLst/>
          </a:prstGeom>
        </p:spPr>
      </p:pic>
      <p:pic>
        <p:nvPicPr>
          <p:cNvPr id="1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EC0B21-3DBA-4991-9998-F6E33A16E6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26192" y="5764336"/>
            <a:ext cx="1521910" cy="1521910"/>
          </a:xfrm>
          <a:prstGeom prst="rect">
            <a:avLst/>
          </a:prstGeom>
        </p:spPr>
      </p:pic>
      <p:pic>
        <p:nvPicPr>
          <p:cNvPr id="1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00BFDC5-ED7A-4A09-90EF-5B544E5AB9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1629" y="7957458"/>
            <a:ext cx="1617841" cy="161784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A47180-5DAA-4A26-86EF-AB9D61C9C69E}"/>
              </a:ext>
            </a:extLst>
          </p:cNvPr>
          <p:cNvSpPr txBox="1"/>
          <p:nvPr/>
        </p:nvSpPr>
        <p:spPr>
          <a:xfrm>
            <a:off x="6058831" y="3776804"/>
            <a:ext cx="82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highlight>
                  <a:srgbClr val="FF00FF"/>
                </a:highlight>
              </a:rPr>
              <a:t>1</a:t>
            </a:r>
            <a:endParaRPr lang="es-CL" sz="2400" b="1" dirty="0">
              <a:highlight>
                <a:srgbClr val="FF00FF"/>
              </a:highligh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2A8EDA3-55EF-4249-BE11-1EC527600C30}"/>
              </a:ext>
            </a:extLst>
          </p:cNvPr>
          <p:cNvSpPr txBox="1"/>
          <p:nvPr/>
        </p:nvSpPr>
        <p:spPr>
          <a:xfrm>
            <a:off x="6565567" y="6861388"/>
            <a:ext cx="82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highlight>
                  <a:srgbClr val="FF00FF"/>
                </a:highlight>
              </a:rPr>
              <a:t>2</a:t>
            </a:r>
            <a:endParaRPr lang="es-CL" sz="3200" b="1" dirty="0">
              <a:highlight>
                <a:srgbClr val="FF00FF"/>
              </a:highlight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CE57CCD-B781-41B3-B247-2AB0EF8D54CF}"/>
              </a:ext>
            </a:extLst>
          </p:cNvPr>
          <p:cNvSpPr txBox="1"/>
          <p:nvPr/>
        </p:nvSpPr>
        <p:spPr>
          <a:xfrm>
            <a:off x="9292776" y="9114123"/>
            <a:ext cx="82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highlight>
                  <a:srgbClr val="FF00FF"/>
                </a:highlight>
              </a:rPr>
              <a:t>3</a:t>
            </a:r>
            <a:endParaRPr lang="es-CL" sz="2400" b="1" dirty="0">
              <a:highlight>
                <a:srgbClr val="FF00FF"/>
              </a:highlight>
            </a:endParaRPr>
          </a:p>
        </p:txBody>
      </p:sp>
      <p:pic>
        <p:nvPicPr>
          <p:cNvPr id="2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8B950FA-B1EF-476C-8359-E14B23D9208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69148" y="8244008"/>
            <a:ext cx="1617841" cy="161784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1E723C5-212A-48EB-AA9E-5BB49810AEB5}"/>
              </a:ext>
            </a:extLst>
          </p:cNvPr>
          <p:cNvSpPr txBox="1"/>
          <p:nvPr/>
        </p:nvSpPr>
        <p:spPr>
          <a:xfrm>
            <a:off x="12384257" y="9277074"/>
            <a:ext cx="82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highlight>
                  <a:srgbClr val="FF00FF"/>
                </a:highlight>
              </a:rPr>
              <a:t>4</a:t>
            </a:r>
            <a:endParaRPr lang="es-CL" sz="2400" b="1" dirty="0">
              <a:highlight>
                <a:srgbClr val="FF00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7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1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C5F49C-D9DD-47CF-A8C6-672395A05F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29966">
            <a:off x="-2238575" y="-2356135"/>
            <a:ext cx="16230600" cy="551840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2E9D693-0E63-4FF1-A7DC-73739FD87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35941">
            <a:off x="13037424" y="-1124703"/>
            <a:ext cx="4934051" cy="4687348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1317D334-A104-4F3C-BC95-9796AA7A6A33}"/>
              </a:ext>
            </a:extLst>
          </p:cNvPr>
          <p:cNvSpPr txBox="1"/>
          <p:nvPr/>
        </p:nvSpPr>
        <p:spPr>
          <a:xfrm>
            <a:off x="421299" y="487614"/>
            <a:ext cx="1427600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0"/>
              </a:lnSpc>
            </a:pPr>
            <a:r>
              <a:rPr lang="en-US" sz="12300" spc="-610" dirty="0" err="1">
                <a:solidFill>
                  <a:srgbClr val="050707"/>
                </a:solidFill>
                <a:latin typeface="Impact" panose="020B0806030902050204" pitchFamily="34" charset="0"/>
              </a:rPr>
              <a:t>Veamos</a:t>
            </a:r>
            <a:r>
              <a:rPr lang="en-US" sz="12300" spc="-610" dirty="0">
                <a:solidFill>
                  <a:srgbClr val="050707"/>
                </a:solidFill>
                <a:latin typeface="Impact" panose="020B0806030902050204" pitchFamily="34" charset="0"/>
              </a:rPr>
              <a:t> un video</a:t>
            </a:r>
          </a:p>
        </p:txBody>
      </p:sp>
      <p:pic>
        <p:nvPicPr>
          <p:cNvPr id="5" name="Elementos multimedia en línea 4" title="El Ensayo">
            <a:hlinkClick r:id="" action="ppaction://media"/>
            <a:extLst>
              <a:ext uri="{FF2B5EF4-FFF2-40B4-BE49-F238E27FC236}">
                <a16:creationId xmlns:a16="http://schemas.microsoft.com/office/drawing/2014/main" id="{163BC612-5652-4B46-865A-160F4B0AD3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00643" y="3198005"/>
            <a:ext cx="11717316" cy="65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340</Words>
  <Application>Microsoft Office PowerPoint</Application>
  <PresentationFormat>Personalizado</PresentationFormat>
  <Paragraphs>46</Paragraphs>
  <Slides>10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Anton</vt:lpstr>
      <vt:lpstr>Calibri</vt:lpstr>
      <vt:lpstr>Coming Soon</vt:lpstr>
      <vt:lpstr>Arial</vt:lpstr>
      <vt:lpstr>Century Gothic</vt:lpstr>
      <vt:lpstr>Anton Bold</vt:lpstr>
      <vt:lpstr>Impact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Crema Negro Blanco Ventas Presentación</dc:title>
  <cp:lastModifiedBy>olgag</cp:lastModifiedBy>
  <cp:revision>9</cp:revision>
  <dcterms:created xsi:type="dcterms:W3CDTF">2006-08-16T00:00:00Z</dcterms:created>
  <dcterms:modified xsi:type="dcterms:W3CDTF">2020-07-01T02:59:52Z</dcterms:modified>
  <dc:identifier>DAD_YwnMh1w</dc:identifier>
</cp:coreProperties>
</file>