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Override PartName="/ppt/comments/comment1.xml" ContentType="application/vnd.openxmlformats-officedocument.presentationml.comments+xml"/>
  <Override PartName="/ppt/commentAuthors.xml" ContentType="application/vnd.openxmlformats-officedocument.presentationml.commentAuthors+xml"/>
  <Override PartName="/ppt/metadata" ContentType="application/binary"/>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xmlns:p15="http://schemas.microsoft.com/office/powerpoint/2012/main" embedTrueTypeFonts="true" saveSubsetFonts="1">
  <p:sldMasterIdLst>
    <p:sldMasterId r:id="rId1" id="2147483648"/>
  </p:sldMasterIdLst>
  <p:sldIdLst>
    <p:sldId r:id="rId26" id="256"/>
    <p:sldId r:id="rId27" id="257"/>
    <p:sldId r:id="rId28" id="258"/>
    <p:sldId r:id="rId29" id="259"/>
    <p:sldId r:id="rId30" id="260"/>
    <p:sldId r:id="rId31" id="261"/>
    <p:sldId r:id="rId32" id="262"/>
    <p:sldId r:id="rId33" id="263"/>
    <p:sldId r:id="rId34" id="264"/>
    <p:sldId r:id="rId35" id="265"/>
    <p:sldId r:id="rId36" id="266"/>
    <p:sldId r:id="rId37" id="267"/>
  </p:sldIdLst>
  <p:sldSz cx="18288000" cy="10287000"/>
  <p:notesSz cx="6858000" cy="9144000"/>
  <p:embeddedFontLst>
    <p:embeddedFont>
      <p:font charset="1" panose="020B0604020202020204" typeface="Arimo"/>
      <p:regular r:id="rId6"/>
    </p:embeddedFont>
    <p:embeddedFont>
      <p:font charset="1" panose="020B0704020202020204" typeface="Arimo Bold"/>
      <p:regular r:id="rId7"/>
    </p:embeddedFont>
    <p:embeddedFont>
      <p:font charset="1" panose="020B0604020202090204" typeface="Arimo Italics"/>
      <p:regular r:id="rId8"/>
    </p:embeddedFont>
    <p:embeddedFont>
      <p:font charset="1" panose="020B0704020202090204" typeface="Arimo Bold Italics"/>
      <p:regular r:id="rId9"/>
    </p:embeddedFont>
    <p:embeddedFont>
      <p:font charset="1" panose="00000500000000000000" typeface="Amatic SC"/>
      <p:regular r:id="rId10"/>
    </p:embeddedFont>
    <p:embeddedFont>
      <p:font charset="1" panose="00000800000000000000" typeface="Amatic SC Bold"/>
      <p:regular r:id="rId11"/>
    </p:embeddedFont>
    <p:embeddedFont>
      <p:font charset="1" panose="00000500000000000000" typeface="Amatic SC Italics"/>
      <p:regular r:id="rId12"/>
    </p:embeddedFont>
    <p:embeddedFont>
      <p:font charset="1" panose="00000800000000000000" typeface="Amatic SC Bold Italics"/>
      <p:regular r:id="rId13"/>
    </p:embeddedFont>
    <p:embeddedFont>
      <p:font charset="1" panose="020B0306030504020204" typeface="Open Sans Light"/>
      <p:regular r:id="rId14"/>
    </p:embeddedFont>
    <p:embeddedFont>
      <p:font charset="1" panose="020B0806030504020204" typeface="Open Sans Light Bold"/>
      <p:regular r:id="rId15"/>
    </p:embeddedFont>
    <p:embeddedFont>
      <p:font charset="1" panose="020B0306030504020204" typeface="Open Sans Light Italics"/>
      <p:regular r:id="rId16"/>
    </p:embeddedFont>
    <p:embeddedFont>
      <p:font charset="1" panose="020B0806030504020204" typeface="Open Sans Light Bold Italics"/>
      <p:regular r:id="rId17"/>
    </p:embeddedFont>
    <p:embeddedFont>
      <p:font charset="1" panose="00000800000000000000" typeface="Muli Bold"/>
      <p:regular r:id="rId18"/>
    </p:embeddedFont>
    <p:embeddedFont>
      <p:font charset="1" panose="00000900000000000000" typeface="Muli Bold Bold"/>
      <p:regular r:id="rId19"/>
    </p:embeddedFont>
    <p:embeddedFont>
      <p:font charset="1" panose="00000800000000000000" typeface="Muli Bold Italics"/>
      <p:regular r:id="rId20"/>
    </p:embeddedFont>
    <p:embeddedFont>
      <p:font charset="1" panose="00000900000000000000" typeface="Muli Bold Bold Italics"/>
      <p:regular r:id="rId21"/>
    </p:embeddedFont>
    <p:embeddedFont>
      <p:font charset="1" panose="00000500000000000000" typeface="Muli Regular"/>
      <p:regular r:id="rId22"/>
    </p:embeddedFont>
    <p:embeddedFont>
      <p:font charset="1" panose="00000700000000000000" typeface="Muli Regular Bold"/>
      <p:regular r:id="rId23"/>
    </p:embeddedFont>
    <p:embeddedFont>
      <p:font charset="1" panose="00000500000000000000" typeface="Muli Regular Italics"/>
      <p:regular r:id="rId24"/>
    </p:embeddedFont>
    <p:embeddedFont>
      <p:font charset="1" panose="00000700000000000000" typeface="Muli Regular Bold Italics"/>
      <p:regular r:id="rId25"/>
    </p:embeddedFont>
  </p:embeddedFontLst>
  <p:defaultTextStyle>
    <a:defPPr>
      <a:defRPr lang="en-US"/>
    </a:defPPr>
    <a:lvl1pPr eaLnBrk="1" defTabSz="914400" latinLnBrk="0" rtl="0" marL="0" hangingPunct="1" algn="l">
      <a:defRPr kern="1200" sz="1800">
        <a:solidFill>
          <a:schemeClr val="tx1"/>
        </a:solidFill>
        <a:latin typeface="+mn-lt"/>
        <a:ea typeface="+mn-ea"/>
        <a:cs typeface="+mn-cs"/>
      </a:defRPr>
    </a:lvl1pPr>
    <a:lvl2pPr eaLnBrk="1" defTabSz="914400" latinLnBrk="0" rtl="0" marL="457200" hangingPunct="1" algn="l">
      <a:defRPr kern="1200" sz="1800">
        <a:solidFill>
          <a:schemeClr val="tx1"/>
        </a:solidFill>
        <a:latin typeface="+mn-lt"/>
        <a:ea typeface="+mn-ea"/>
        <a:cs typeface="+mn-cs"/>
      </a:defRPr>
    </a:lvl2pPr>
    <a:lvl3pPr eaLnBrk="1" defTabSz="914400" latinLnBrk="0" rtl="0" marL="914400" hangingPunct="1" algn="l">
      <a:defRPr kern="1200" sz="1800">
        <a:solidFill>
          <a:schemeClr val="tx1"/>
        </a:solidFill>
        <a:latin typeface="+mn-lt"/>
        <a:ea typeface="+mn-ea"/>
        <a:cs typeface="+mn-cs"/>
      </a:defRPr>
    </a:lvl3pPr>
    <a:lvl4pPr eaLnBrk="1" defTabSz="914400" latinLnBrk="0" rtl="0" marL="1371600" hangingPunct="1" algn="l">
      <a:defRPr kern="1200" sz="1800">
        <a:solidFill>
          <a:schemeClr val="tx1"/>
        </a:solidFill>
        <a:latin typeface="+mn-lt"/>
        <a:ea typeface="+mn-ea"/>
        <a:cs typeface="+mn-cs"/>
      </a:defRPr>
    </a:lvl4pPr>
    <a:lvl5pPr eaLnBrk="1" defTabSz="914400" latinLnBrk="0" rtl="0" marL="1828800" hangingPunct="1" algn="l">
      <a:defRPr kern="1200" sz="1800">
        <a:solidFill>
          <a:schemeClr val="tx1"/>
        </a:solidFill>
        <a:latin typeface="+mn-lt"/>
        <a:ea typeface="+mn-ea"/>
        <a:cs typeface="+mn-cs"/>
      </a:defRPr>
    </a:lvl5pPr>
    <a:lvl6pPr eaLnBrk="1" defTabSz="914400" latinLnBrk="0" rtl="0" marL="2286000" hangingPunct="1" algn="l">
      <a:defRPr kern="1200" sz="1800">
        <a:solidFill>
          <a:schemeClr val="tx1"/>
        </a:solidFill>
        <a:latin typeface="+mn-lt"/>
        <a:ea typeface="+mn-ea"/>
        <a:cs typeface="+mn-cs"/>
      </a:defRPr>
    </a:lvl6pPr>
    <a:lvl7pPr eaLnBrk="1" defTabSz="914400" latinLnBrk="0" rtl="0" marL="2743200" hangingPunct="1" algn="l">
      <a:defRPr kern="1200" sz="1800">
        <a:solidFill>
          <a:schemeClr val="tx1"/>
        </a:solidFill>
        <a:latin typeface="+mn-lt"/>
        <a:ea typeface="+mn-ea"/>
        <a:cs typeface="+mn-cs"/>
      </a:defRPr>
    </a:lvl7pPr>
    <a:lvl8pPr eaLnBrk="1" defTabSz="914400" latinLnBrk="0" rtl="0" marL="3200400" hangingPunct="1" algn="l">
      <a:defRPr kern="1200" sz="1800">
        <a:solidFill>
          <a:schemeClr val="tx1"/>
        </a:solidFill>
        <a:latin typeface="+mn-lt"/>
        <a:ea typeface="+mn-ea"/>
        <a:cs typeface="+mn-cs"/>
      </a:defRPr>
    </a:lvl8pPr>
    <a:lvl9pPr eaLnBrk="1" defTabSz="914400" latinLnBrk="0" rtl="0" marL="3657600" hangingPunct="1" algn="l">
      <a:defRPr kern="1200" sz="1800">
        <a:solidFill>
          <a:schemeClr val="tx1"/>
        </a:solidFill>
        <a:latin typeface="+mn-lt"/>
        <a:ea typeface="+mn-ea"/>
        <a:cs typeface="+mn-cs"/>
      </a:defRPr>
    </a:lvl9pPr>
  </p:defaultTextStyle>
  <p:extLst>
    <p:ext uri="http://customooxmlschemas.google.com/">
      <go:slidesCustomData xmlns:go="http://customooxmlschemas.google.com/" roundtripDataSignature="AMtx7mjTk6waMZP357edD3J/K3aYd96D9A==" r:id="rId3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clrIdx="0" initials="" lastIdx="1" name="Yanira Verdugo" id="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Target="slideMasters/slideMaster1.xml" Type="http://schemas.openxmlformats.org/officeDocument/2006/relationships/slideMaster" Id="rId1"></Relationship><Relationship Target="fonts/font10.fntdata" Type="http://schemas.openxmlformats.org/officeDocument/2006/relationships/font" Id="rId10"></Relationship><Relationship Target="fonts/font11.fntdata" Type="http://schemas.openxmlformats.org/officeDocument/2006/relationships/font" Id="rId11"></Relationship><Relationship Target="fonts/font12.fntdata" Type="http://schemas.openxmlformats.org/officeDocument/2006/relationships/font" Id="rId12"></Relationship><Relationship Target="fonts/font13.fntdata" Type="http://schemas.openxmlformats.org/officeDocument/2006/relationships/font" Id="rId13"></Relationship><Relationship Target="fonts/font14.fntdata" Type="http://schemas.openxmlformats.org/officeDocument/2006/relationships/font" Id="rId14"></Relationship><Relationship Target="fonts/font15.fntdata" Type="http://schemas.openxmlformats.org/officeDocument/2006/relationships/font" Id="rId15"></Relationship><Relationship Target="fonts/font16.fntdata" Type="http://schemas.openxmlformats.org/officeDocument/2006/relationships/font" Id="rId16"></Relationship><Relationship Target="fonts/font17.fntdata" Type="http://schemas.openxmlformats.org/officeDocument/2006/relationships/font" Id="rId17"></Relationship><Relationship Target="fonts/font18.fntdata" Type="http://schemas.openxmlformats.org/officeDocument/2006/relationships/font" Id="rId18"></Relationship><Relationship Target="fonts/font19.fntdata" Type="http://schemas.openxmlformats.org/officeDocument/2006/relationships/font" Id="rId19"></Relationship><Relationship Target="presProps.xml" Type="http://schemas.openxmlformats.org/officeDocument/2006/relationships/presProps" Id="rId2"></Relationship><Relationship Target="fonts/font20.fntdata" Type="http://schemas.openxmlformats.org/officeDocument/2006/relationships/font" Id="rId20"></Relationship><Relationship Target="fonts/font21.fntdata" Type="http://schemas.openxmlformats.org/officeDocument/2006/relationships/font" Id="rId21"></Relationship><Relationship Target="fonts/font22.fntdata" Type="http://schemas.openxmlformats.org/officeDocument/2006/relationships/font" Id="rId22"></Relationship><Relationship Target="fonts/font23.fntdata" Type="http://schemas.openxmlformats.org/officeDocument/2006/relationships/font" Id="rId23"></Relationship><Relationship Target="fonts/font24.fntdata" Type="http://schemas.openxmlformats.org/officeDocument/2006/relationships/font" Id="rId24"></Relationship><Relationship Target="fonts/font25.fntdata" Type="http://schemas.openxmlformats.org/officeDocument/2006/relationships/font" Id="rId25"></Relationship><Relationship Target="slides/slide1.xml" Type="http://schemas.openxmlformats.org/officeDocument/2006/relationships/slide" Id="rId26"></Relationship><Relationship Target="slides/slide2.xml" Type="http://schemas.openxmlformats.org/officeDocument/2006/relationships/slide" Id="rId27"></Relationship><Relationship Target="slides/slide3.xml" Type="http://schemas.openxmlformats.org/officeDocument/2006/relationships/slide" Id="rId28"></Relationship><Relationship Target="slides/slide4.xml" Type="http://schemas.openxmlformats.org/officeDocument/2006/relationships/slide" Id="rId29"></Relationship><Relationship Target="viewProps.xml" Type="http://schemas.openxmlformats.org/officeDocument/2006/relationships/viewProps" Id="rId3"></Relationship><Relationship Target="slides/slide5.xml" Type="http://schemas.openxmlformats.org/officeDocument/2006/relationships/slide" Id="rId30"></Relationship><Relationship Target="slides/slide6.xml" Type="http://schemas.openxmlformats.org/officeDocument/2006/relationships/slide" Id="rId31"></Relationship><Relationship Target="slides/slide7.xml" Type="http://schemas.openxmlformats.org/officeDocument/2006/relationships/slide" Id="rId32"></Relationship><Relationship Target="slides/slide8.xml" Type="http://schemas.openxmlformats.org/officeDocument/2006/relationships/slide" Id="rId33"></Relationship><Relationship Target="slides/slide9.xml" Type="http://schemas.openxmlformats.org/officeDocument/2006/relationships/slide" Id="rId34"></Relationship><Relationship Target="slides/slide10.xml" Type="http://schemas.openxmlformats.org/officeDocument/2006/relationships/slide" Id="rId35"></Relationship><Relationship Target="slides/slide11.xml" Type="http://schemas.openxmlformats.org/officeDocument/2006/relationships/slide" Id="rId36"></Relationship><Relationship Target="slides/slide12.xml" Type="http://schemas.openxmlformats.org/officeDocument/2006/relationships/slide" Id="rId37"></Relationship><Relationship Target="theme/theme1.xml" Type="http://schemas.openxmlformats.org/officeDocument/2006/relationships/theme" Id="rId4"></Relationship><Relationship Target="tableStyles.xml" Type="http://schemas.openxmlformats.org/officeDocument/2006/relationships/tableStyles" Id="rId5"></Relationship><Relationship Target="fonts/font6.fntdata" Type="http://schemas.openxmlformats.org/officeDocument/2006/relationships/font" Id="rId6"></Relationship><Relationship Target="fonts/font7.fntdata" Type="http://schemas.openxmlformats.org/officeDocument/2006/relationships/font" Id="rId7"></Relationship><Relationship Target="fonts/font8.fntdata" Type="http://schemas.openxmlformats.org/officeDocument/2006/relationships/font" Id="rId8"></Relationship><Relationship Target="fonts/font9.fntdata" Type="http://schemas.openxmlformats.org/officeDocument/2006/relationships/font" Id="rId9"></Relationship><Relationship Target="commentAuthors.xml" Type="http://schemas.openxmlformats.org/officeDocument/2006/relationships/commentAuthors" Id="rId38"></Relationship><Relationship Target="metadata" Type="http://customschemas.google.com/relationships/presentationmetadata" Id="rId39"></Relationship></Relationships>
</file>

<file path=ppt/comments/comment1.xml><?xml version="1.0" encoding="utf-8"?>
<p:cmLst xmlns:a="http://schemas.openxmlformats.org/drawingml/2006/main" xmlns:r="http://schemas.openxmlformats.org/officeDocument/2006/relationships" xmlns:p="http://schemas.openxmlformats.org/presentationml/2006/main" xmlns:p15="http://schemas.microsoft.com/office/powerpoint/2012/main">
  <p:cm dt="2020-07-06T04:20:45.382" authorId="0" idx="1">
    <p:pos x="768" y="3184"/>
    <p:text>Estimadas, acertado el uso de los colores e imágenes para este nivel, sin embargo, el tamaño de la letra debe ser mayor o mas llamativo.</p:text>
    <p:extLst>
      <p:ext uri="{C676402C-5697-4E1C-873F-D02D1690AC5C}">
        <p15:threadingInfo timeZoneBias="0"/>
      </p:ext>
      <p:ext uri="http://customooxmlschemas.google.com/">
        <go:slidesCustomData xmlns:go="http://customooxmlschemas.google.com/" commentPostId="AAAAGsIHl5I"/>
      </p:ext>
    </p:extLst>
  </p:cm>
</p:cmLst>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7.png" Type="http://schemas.openxmlformats.org/officeDocument/2006/relationships/image"/><Relationship Id="rId2" Target="../media/image15.png" Type="http://schemas.openxmlformats.org/officeDocument/2006/relationships/image"/><Relationship Id="rId3" Target="../media/image1.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18.png" Type="http://schemas.openxmlformats.org/officeDocument/2006/relationships/image"/><Relationship Id="rId7" Target="../media/image3.png" Type="http://schemas.openxmlformats.org/officeDocument/2006/relationships/image"/><Relationship Id="rId8" Target="../media/image4.png" Type="http://schemas.openxmlformats.org/officeDocument/2006/relationships/image"/><Relationship Id="rId9"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 Id="rId6" Target="../media/image34.png" Type="http://schemas.openxmlformats.org/officeDocument/2006/relationships/image"/></Relationships>
</file>

<file path=ppt/slides/_rels/slide12.xml.rels><?xml version="1.0" encoding="UTF-8" standalone="yes"?>
<Relationships xmlns="http://schemas.openxmlformats.org/package/2006/relationships"><Relationship Target="../slideLayouts/slideLayout7.xml" Type="http://schemas.openxmlformats.org/officeDocument/2006/relationships/slideLayout" Id="rId1"></Relationship><Relationship Target="../media/image19.png" Type="http://schemas.openxmlformats.org/officeDocument/2006/relationships/image" Id="rId10"></Relationship><Relationship Target="../media/image37.png" Type="http://schemas.openxmlformats.org/officeDocument/2006/relationships/image" Id="rId11"></Relationship><Relationship Target="../media/image38.png" Type="http://schemas.openxmlformats.org/officeDocument/2006/relationships/image" Id="rId12"></Relationship><Relationship Target="../media/image39.png" Type="http://schemas.openxmlformats.org/officeDocument/2006/relationships/image" Id="rId13"></Relationship><Relationship Target="../media/image40.png" Type="http://schemas.openxmlformats.org/officeDocument/2006/relationships/image" Id="rId14"></Relationship><Relationship Target="../media/image41.png" Type="http://schemas.openxmlformats.org/officeDocument/2006/relationships/image" Id="rId15"></Relationship><Relationship Target="../media/image42.png" Type="http://schemas.openxmlformats.org/officeDocument/2006/relationships/image" Id="rId16"></Relationship><Relationship Target="../media/image43.png" Type="http://schemas.openxmlformats.org/officeDocument/2006/relationships/image" Id="rId17"></Relationship><Relationship Target="../media/image44.png" Type="http://schemas.openxmlformats.org/officeDocument/2006/relationships/image" Id="rId18"></Relationship><Relationship Target="../media/image45.png" Type="http://schemas.openxmlformats.org/officeDocument/2006/relationships/image" Id="rId19"></Relationship><Relationship Target="../media/image2.png" Type="http://schemas.openxmlformats.org/officeDocument/2006/relationships/image" Id="rId2"></Relationship><Relationship Target="../media/image46.png" Type="http://schemas.openxmlformats.org/officeDocument/2006/relationships/image" Id="rId20"></Relationship><Relationship Target="../media/image47.png" Type="http://schemas.openxmlformats.org/officeDocument/2006/relationships/image" Id="rId21"></Relationship><Relationship Target="../media/image48.png" Type="http://schemas.openxmlformats.org/officeDocument/2006/relationships/image" Id="rId22"></Relationship><Relationship Target="../media/image49.png" Type="http://schemas.openxmlformats.org/officeDocument/2006/relationships/image" Id="rId23"></Relationship><Relationship Target="../media/image50.png" Type="http://schemas.openxmlformats.org/officeDocument/2006/relationships/image" Id="rId24"></Relationship><Relationship Target="../media/image51.png" Type="http://schemas.openxmlformats.org/officeDocument/2006/relationships/image" Id="rId25"></Relationship><Relationship Target="../media/image22.png" Type="http://schemas.openxmlformats.org/officeDocument/2006/relationships/image" Id="rId26"></Relationship><Relationship Target="../media/image52.png" Type="http://schemas.openxmlformats.org/officeDocument/2006/relationships/image" Id="rId27"></Relationship><Relationship Target="../media/image53.png" Type="http://schemas.openxmlformats.org/officeDocument/2006/relationships/image" Id="rId28"></Relationship><Relationship Target="../media/image54.png" Type="http://schemas.openxmlformats.org/officeDocument/2006/relationships/image" Id="rId29"></Relationship><Relationship Target="../media/image26.png" Type="http://schemas.openxmlformats.org/officeDocument/2006/relationships/image" Id="rId3"></Relationship><Relationship Target="../media/image29.png" Type="http://schemas.openxmlformats.org/officeDocument/2006/relationships/image" Id="rId30"></Relationship><Relationship Target="../media/image23.png" Type="http://schemas.openxmlformats.org/officeDocument/2006/relationships/image" Id="rId4"></Relationship><Relationship Target="../media/image35.png" Type="http://schemas.openxmlformats.org/officeDocument/2006/relationships/image" Id="rId5"></Relationship><Relationship Target="../media/image27.png" Type="http://schemas.openxmlformats.org/officeDocument/2006/relationships/image" Id="rId6"></Relationship><Relationship Target="../media/image36.png" Type="http://schemas.openxmlformats.org/officeDocument/2006/relationships/image" Id="rId7"></Relationship><Relationship Target="../media/image4.png" Type="http://schemas.openxmlformats.org/officeDocument/2006/relationships/image" Id="rId8"></Relationship><Relationship Target="../media/image12.png" Type="http://schemas.openxmlformats.org/officeDocument/2006/relationships/image" Id="rId9"></Relationship><Relationship Target="../comments/comment1.xml" Type="http://schemas.openxmlformats.org/officeDocument/2006/relationships/comments" Id="rId31"></Relationship></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png" Type="http://schemas.openxmlformats.org/officeDocument/2006/relationships/image"/><Relationship Id="rId6" Target="../media/image16.png" Type="http://schemas.openxmlformats.org/officeDocument/2006/relationships/image"/><Relationship Id="rId7" Target="../media/image3.png" Type="http://schemas.openxmlformats.org/officeDocument/2006/relationships/image"/><Relationship Id="rId8" Target="../media/image5.png" Type="http://schemas.openxmlformats.org/officeDocument/2006/relationships/image"/><Relationship Id="rId9"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5.png" Type="http://schemas.openxmlformats.org/officeDocument/2006/relationships/image"/><Relationship Id="rId4" Target="../media/image18.png" Type="http://schemas.openxmlformats.org/officeDocument/2006/relationships/image"/><Relationship Id="rId5" Target="../media/image2.pn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12.png" Type="http://schemas.openxmlformats.org/officeDocument/2006/relationships/image"/><Relationship Id="rId5" Target="../media/image2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24.png" Type="http://schemas.openxmlformats.org/officeDocument/2006/relationships/image"/><Relationship Id="rId8" Target="../media/image2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2.png" Type="http://schemas.openxmlformats.org/officeDocument/2006/relationships/image"/><Relationship Id="rId4" Target="../media/image4.png" Type="http://schemas.openxmlformats.org/officeDocument/2006/relationships/image"/><Relationship Id="rId5" Target="../media/image23.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133738">
            <a:off x="6592141" y="6772250"/>
            <a:ext cx="5109623" cy="1021925"/>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297725">
            <a:off x="4019514" y="3326278"/>
            <a:ext cx="10254876" cy="3244270"/>
          </a:xfrm>
          <a:prstGeom prst="rect">
            <a:avLst/>
          </a:prstGeom>
        </p:spPr>
      </p:pic>
      <p:sp>
        <p:nvSpPr>
          <p:cNvPr name="TextBox 4" id="4"/>
          <p:cNvSpPr txBox="true"/>
          <p:nvPr/>
        </p:nvSpPr>
        <p:spPr>
          <a:xfrm rot="0">
            <a:off x="4524723" y="3492993"/>
            <a:ext cx="9244458" cy="2453640"/>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Amatic SC Bold"/>
              </a:rPr>
              <a:t>CONVERSATORIO </a:t>
            </a:r>
          </a:p>
        </p:txBody>
      </p:sp>
      <p:pic>
        <p:nvPicPr>
          <p:cNvPr name="Picture 5" id="5"/>
          <p:cNvPicPr>
            <a:picLocks noChangeAspect="true"/>
          </p:cNvPicPr>
          <p:nvPr/>
        </p:nvPicPr>
        <p:blipFill>
          <a:blip r:embed="rId4"/>
          <a:srcRect l="0" t="0" r="0" b="0"/>
          <a:stretch>
            <a:fillRect/>
          </a:stretch>
        </p:blipFill>
        <p:spPr>
          <a:xfrm flipH="false" flipV="false" rot="10084657">
            <a:off x="3627756" y="1869066"/>
            <a:ext cx="541332" cy="519679"/>
          </a:xfrm>
          <a:prstGeom prst="rect">
            <a:avLst/>
          </a:prstGeom>
        </p:spPr>
      </p:pic>
      <p:pic>
        <p:nvPicPr>
          <p:cNvPr name="Picture 6" id="6"/>
          <p:cNvPicPr>
            <a:picLocks noChangeAspect="true"/>
          </p:cNvPicPr>
          <p:nvPr/>
        </p:nvPicPr>
        <p:blipFill>
          <a:blip r:embed="rId5"/>
          <a:srcRect l="0" t="0" r="0" b="0"/>
          <a:stretch>
            <a:fillRect/>
          </a:stretch>
        </p:blipFill>
        <p:spPr>
          <a:xfrm flipH="false" flipV="false" rot="1460983">
            <a:off x="691221" y="6297296"/>
            <a:ext cx="1748898" cy="2199872"/>
          </a:xfrm>
          <a:prstGeom prst="rect">
            <a:avLst/>
          </a:prstGeom>
        </p:spPr>
      </p:pic>
      <p:pic>
        <p:nvPicPr>
          <p:cNvPr name="Picture 7" id="7"/>
          <p:cNvPicPr>
            <a:picLocks noChangeAspect="true"/>
          </p:cNvPicPr>
          <p:nvPr/>
        </p:nvPicPr>
        <p:blipFill>
          <a:blip r:embed="rId6"/>
          <a:srcRect l="0" t="0" r="0" b="0"/>
          <a:stretch>
            <a:fillRect/>
          </a:stretch>
        </p:blipFill>
        <p:spPr>
          <a:xfrm flipH="false" flipV="false" rot="-1159206">
            <a:off x="2754259" y="4340976"/>
            <a:ext cx="662036" cy="1122094"/>
          </a:xfrm>
          <a:prstGeom prst="rect">
            <a:avLst/>
          </a:prstGeom>
        </p:spPr>
      </p:pic>
      <p:pic>
        <p:nvPicPr>
          <p:cNvPr name="Picture 8" id="8"/>
          <p:cNvPicPr>
            <a:picLocks noChangeAspect="true"/>
          </p:cNvPicPr>
          <p:nvPr/>
        </p:nvPicPr>
        <p:blipFill>
          <a:blip r:embed="rId7"/>
          <a:srcRect l="0" t="0" r="0" b="0"/>
          <a:stretch>
            <a:fillRect/>
          </a:stretch>
        </p:blipFill>
        <p:spPr>
          <a:xfrm flipH="false" flipV="false" rot="0">
            <a:off x="5486684" y="8801590"/>
            <a:ext cx="758759" cy="837986"/>
          </a:xfrm>
          <a:prstGeom prst="rect">
            <a:avLst/>
          </a:prstGeom>
        </p:spPr>
      </p:pic>
      <p:pic>
        <p:nvPicPr>
          <p:cNvPr name="Picture 9" id="9"/>
          <p:cNvPicPr>
            <a:picLocks noChangeAspect="true"/>
          </p:cNvPicPr>
          <p:nvPr/>
        </p:nvPicPr>
        <p:blipFill>
          <a:blip r:embed="rId5"/>
          <a:srcRect l="0" t="0" r="0" b="0"/>
          <a:stretch>
            <a:fillRect/>
          </a:stretch>
        </p:blipFill>
        <p:spPr>
          <a:xfrm flipH="false" flipV="false" rot="4810274">
            <a:off x="15575808" y="739774"/>
            <a:ext cx="1675438" cy="2107469"/>
          </a:xfrm>
          <a:prstGeom prst="rect">
            <a:avLst/>
          </a:prstGeom>
        </p:spPr>
      </p:pic>
      <p:pic>
        <p:nvPicPr>
          <p:cNvPr name="Picture 10" id="10"/>
          <p:cNvPicPr>
            <a:picLocks noChangeAspect="true"/>
          </p:cNvPicPr>
          <p:nvPr/>
        </p:nvPicPr>
        <p:blipFill>
          <a:blip r:embed="rId4"/>
          <a:srcRect l="0" t="0" r="0" b="0"/>
          <a:stretch>
            <a:fillRect/>
          </a:stretch>
        </p:blipFill>
        <p:spPr>
          <a:xfrm flipH="false" flipV="false" rot="-7483644">
            <a:off x="2484938" y="8905629"/>
            <a:ext cx="509049" cy="488687"/>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1422455">
            <a:off x="887331" y="3945578"/>
            <a:ext cx="509049" cy="488687"/>
          </a:xfrm>
          <a:prstGeom prst="rect">
            <a:avLst/>
          </a:prstGeom>
        </p:spPr>
      </p:pic>
      <p:pic>
        <p:nvPicPr>
          <p:cNvPr name="Picture 12" id="12"/>
          <p:cNvPicPr>
            <a:picLocks noChangeAspect="true"/>
          </p:cNvPicPr>
          <p:nvPr/>
        </p:nvPicPr>
        <p:blipFill>
          <a:blip r:embed="rId4"/>
          <a:srcRect l="0" t="0" r="0" b="0"/>
          <a:stretch>
            <a:fillRect/>
          </a:stretch>
        </p:blipFill>
        <p:spPr>
          <a:xfrm flipH="false" flipV="false" rot="-243703">
            <a:off x="7393027" y="2454017"/>
            <a:ext cx="437368" cy="419873"/>
          </a:xfrm>
          <a:prstGeom prst="rect">
            <a:avLst/>
          </a:prstGeom>
        </p:spPr>
      </p:pic>
      <p:pic>
        <p:nvPicPr>
          <p:cNvPr name="Picture 13" id="13"/>
          <p:cNvPicPr>
            <a:picLocks noChangeAspect="true"/>
          </p:cNvPicPr>
          <p:nvPr/>
        </p:nvPicPr>
        <p:blipFill>
          <a:blip r:embed="rId4"/>
          <a:srcRect l="0" t="0" r="0" b="0"/>
          <a:stretch>
            <a:fillRect/>
          </a:stretch>
        </p:blipFill>
        <p:spPr>
          <a:xfrm flipH="false" flipV="false" rot="2851397">
            <a:off x="9208285" y="507545"/>
            <a:ext cx="319992" cy="307192"/>
          </a:xfrm>
          <a:prstGeom prst="rect">
            <a:avLst/>
          </a:prstGeom>
        </p:spPr>
      </p:pic>
      <p:pic>
        <p:nvPicPr>
          <p:cNvPr name="Picture 14" id="14"/>
          <p:cNvPicPr>
            <a:picLocks noChangeAspect="true"/>
          </p:cNvPicPr>
          <p:nvPr/>
        </p:nvPicPr>
        <p:blipFill>
          <a:blip r:embed="rId4"/>
          <a:srcRect l="0" t="0" r="0" b="0"/>
          <a:stretch>
            <a:fillRect/>
          </a:stretch>
        </p:blipFill>
        <p:spPr>
          <a:xfrm flipH="false" flipV="false" rot="-10019461">
            <a:off x="13288030" y="1319249"/>
            <a:ext cx="516571" cy="495908"/>
          </a:xfrm>
          <a:prstGeom prst="rect">
            <a:avLst/>
          </a:prstGeom>
        </p:spPr>
      </p:pic>
      <p:pic>
        <p:nvPicPr>
          <p:cNvPr name="Picture 15" id="15"/>
          <p:cNvPicPr>
            <a:picLocks noChangeAspect="true"/>
          </p:cNvPicPr>
          <p:nvPr/>
        </p:nvPicPr>
        <p:blipFill>
          <a:blip r:embed="rId4"/>
          <a:srcRect l="0" t="0" r="0" b="0"/>
          <a:stretch>
            <a:fillRect/>
          </a:stretch>
        </p:blipFill>
        <p:spPr>
          <a:xfrm flipH="false" flipV="false" rot="-6383107">
            <a:off x="16927791" y="5017806"/>
            <a:ext cx="513645" cy="493100"/>
          </a:xfrm>
          <a:prstGeom prst="rect">
            <a:avLst/>
          </a:prstGeom>
        </p:spPr>
      </p:pic>
      <p:pic>
        <p:nvPicPr>
          <p:cNvPr name="Picture 16" id="16"/>
          <p:cNvPicPr>
            <a:picLocks noChangeAspect="true"/>
          </p:cNvPicPr>
          <p:nvPr/>
        </p:nvPicPr>
        <p:blipFill>
          <a:blip r:embed="rId4"/>
          <a:srcRect l="0" t="0" r="0" b="0"/>
          <a:stretch>
            <a:fillRect/>
          </a:stretch>
        </p:blipFill>
        <p:spPr>
          <a:xfrm flipH="false" flipV="false" rot="5756806">
            <a:off x="15020060" y="9178423"/>
            <a:ext cx="424393" cy="407417"/>
          </a:xfrm>
          <a:prstGeom prst="rect">
            <a:avLst/>
          </a:prstGeom>
        </p:spPr>
      </p:pic>
      <p:pic>
        <p:nvPicPr>
          <p:cNvPr name="Picture 17" id="17"/>
          <p:cNvPicPr>
            <a:picLocks noChangeAspect="true"/>
          </p:cNvPicPr>
          <p:nvPr/>
        </p:nvPicPr>
        <p:blipFill>
          <a:blip r:embed="rId4"/>
          <a:srcRect l="0" t="0" r="0" b="0"/>
          <a:stretch>
            <a:fillRect/>
          </a:stretch>
        </p:blipFill>
        <p:spPr>
          <a:xfrm flipH="false" flipV="false" rot="8915872">
            <a:off x="14407882" y="6383025"/>
            <a:ext cx="424393" cy="407417"/>
          </a:xfrm>
          <a:prstGeom prst="rect">
            <a:avLst/>
          </a:prstGeom>
        </p:spPr>
      </p:pic>
      <p:pic>
        <p:nvPicPr>
          <p:cNvPr name="Picture 18" id="18"/>
          <p:cNvPicPr>
            <a:picLocks noChangeAspect="true"/>
          </p:cNvPicPr>
          <p:nvPr/>
        </p:nvPicPr>
        <p:blipFill>
          <a:blip r:embed="rId4"/>
          <a:srcRect l="0" t="0" r="0" b="0"/>
          <a:stretch>
            <a:fillRect/>
          </a:stretch>
        </p:blipFill>
        <p:spPr>
          <a:xfrm flipH="false" flipV="false" rot="5756806">
            <a:off x="4802333" y="6847344"/>
            <a:ext cx="424393" cy="407417"/>
          </a:xfrm>
          <a:prstGeom prst="rect">
            <a:avLst/>
          </a:prstGeom>
        </p:spPr>
      </p:pic>
      <p:pic>
        <p:nvPicPr>
          <p:cNvPr name="Picture 19" id="19"/>
          <p:cNvPicPr>
            <a:picLocks noChangeAspect="true"/>
          </p:cNvPicPr>
          <p:nvPr/>
        </p:nvPicPr>
        <p:blipFill>
          <a:blip r:embed="rId6"/>
          <a:srcRect l="0" t="0" r="0" b="0"/>
          <a:stretch>
            <a:fillRect/>
          </a:stretch>
        </p:blipFill>
        <p:spPr>
          <a:xfrm flipH="false" flipV="false" rot="1345741">
            <a:off x="12100836" y="8176526"/>
            <a:ext cx="511678" cy="867251"/>
          </a:xfrm>
          <a:prstGeom prst="rect">
            <a:avLst/>
          </a:prstGeom>
        </p:spPr>
      </p:pic>
      <p:pic>
        <p:nvPicPr>
          <p:cNvPr name="Picture 20" id="20"/>
          <p:cNvPicPr>
            <a:picLocks noChangeAspect="true"/>
          </p:cNvPicPr>
          <p:nvPr/>
        </p:nvPicPr>
        <p:blipFill>
          <a:blip r:embed="rId7"/>
          <a:srcRect l="0" t="0" r="0" b="0"/>
          <a:stretch>
            <a:fillRect/>
          </a:stretch>
        </p:blipFill>
        <p:spPr>
          <a:xfrm flipH="false" flipV="false" rot="1800043">
            <a:off x="11671035" y="347808"/>
            <a:ext cx="567418" cy="626667"/>
          </a:xfrm>
          <a:prstGeom prst="rect">
            <a:avLst/>
          </a:prstGeom>
        </p:spPr>
      </p:pic>
      <p:pic>
        <p:nvPicPr>
          <p:cNvPr name="Picture 21" id="21"/>
          <p:cNvPicPr>
            <a:picLocks noChangeAspect="true"/>
          </p:cNvPicPr>
          <p:nvPr/>
        </p:nvPicPr>
        <p:blipFill>
          <a:blip r:embed="rId6"/>
          <a:srcRect l="0" t="0" r="0" b="0"/>
          <a:stretch>
            <a:fillRect/>
          </a:stretch>
        </p:blipFill>
        <p:spPr>
          <a:xfrm flipH="false" flipV="false" rot="-10154087">
            <a:off x="15305381" y="3449328"/>
            <a:ext cx="489149" cy="829067"/>
          </a:xfrm>
          <a:prstGeom prst="rect">
            <a:avLst/>
          </a:prstGeom>
        </p:spPr>
      </p:pic>
      <p:pic>
        <p:nvPicPr>
          <p:cNvPr name="Picture 22" id="22"/>
          <p:cNvPicPr>
            <a:picLocks noChangeAspect="true"/>
          </p:cNvPicPr>
          <p:nvPr/>
        </p:nvPicPr>
        <p:blipFill>
          <a:blip r:embed="rId6"/>
          <a:srcRect l="0" t="0" r="0" b="0"/>
          <a:stretch>
            <a:fillRect/>
          </a:stretch>
        </p:blipFill>
        <p:spPr>
          <a:xfrm flipH="false" flipV="false" rot="-1669974">
            <a:off x="6165299" y="822791"/>
            <a:ext cx="530353" cy="898904"/>
          </a:xfrm>
          <a:prstGeom prst="rect">
            <a:avLst/>
          </a:prstGeom>
        </p:spPr>
      </p:pic>
      <p:pic>
        <p:nvPicPr>
          <p:cNvPr name="Picture 23" id="23"/>
          <p:cNvPicPr>
            <a:picLocks noChangeAspect="true"/>
          </p:cNvPicPr>
          <p:nvPr/>
        </p:nvPicPr>
        <p:blipFill>
          <a:blip r:embed="rId4"/>
          <a:srcRect l="0" t="0" r="0" b="0"/>
          <a:stretch>
            <a:fillRect/>
          </a:stretch>
        </p:blipFill>
        <p:spPr>
          <a:xfrm flipH="false" flipV="false" rot="-1839255">
            <a:off x="8938249" y="9486280"/>
            <a:ext cx="554415" cy="532238"/>
          </a:xfrm>
          <a:prstGeom prst="rect">
            <a:avLst/>
          </a:prstGeom>
        </p:spPr>
      </p:pic>
      <p:pic>
        <p:nvPicPr>
          <p:cNvPr name="Picture 24" id="24"/>
          <p:cNvPicPr>
            <a:picLocks noChangeAspect="true"/>
          </p:cNvPicPr>
          <p:nvPr/>
        </p:nvPicPr>
        <p:blipFill>
          <a:blip r:embed="rId8"/>
          <a:srcRect l="0" t="0" r="0" b="0"/>
          <a:stretch>
            <a:fillRect/>
          </a:stretch>
        </p:blipFill>
        <p:spPr>
          <a:xfrm flipH="false" flipV="false" rot="693431">
            <a:off x="1252195" y="916550"/>
            <a:ext cx="826577" cy="1185137"/>
          </a:xfrm>
          <a:prstGeom prst="rect">
            <a:avLst/>
          </a:prstGeom>
        </p:spPr>
      </p:pic>
      <p:pic>
        <p:nvPicPr>
          <p:cNvPr name="Picture 25" id="25"/>
          <p:cNvPicPr>
            <a:picLocks noChangeAspect="true"/>
          </p:cNvPicPr>
          <p:nvPr/>
        </p:nvPicPr>
        <p:blipFill>
          <a:blip r:embed="rId8"/>
          <a:srcRect l="0" t="0" r="0" b="0"/>
          <a:stretch>
            <a:fillRect/>
          </a:stretch>
        </p:blipFill>
        <p:spPr>
          <a:xfrm flipH="false" flipV="false" rot="-2011406">
            <a:off x="10044564" y="1829281"/>
            <a:ext cx="716911" cy="1027900"/>
          </a:xfrm>
          <a:prstGeom prst="rect">
            <a:avLst/>
          </a:prstGeom>
        </p:spPr>
      </p:pic>
      <p:pic>
        <p:nvPicPr>
          <p:cNvPr name="Picture 26" id="26"/>
          <p:cNvPicPr>
            <a:picLocks noChangeAspect="true"/>
          </p:cNvPicPr>
          <p:nvPr/>
        </p:nvPicPr>
        <p:blipFill>
          <a:blip r:embed="rId8"/>
          <a:srcRect l="0" t="0" r="0" b="0"/>
          <a:stretch>
            <a:fillRect/>
          </a:stretch>
        </p:blipFill>
        <p:spPr>
          <a:xfrm flipH="false" flipV="false" rot="-2419102">
            <a:off x="16011837" y="6705132"/>
            <a:ext cx="927423" cy="1329729"/>
          </a:xfrm>
          <a:prstGeom prst="rect">
            <a:avLst/>
          </a:prstGeom>
        </p:spPr>
      </p:pic>
      <p:sp>
        <p:nvSpPr>
          <p:cNvPr name="TextBox 27" id="27"/>
          <p:cNvSpPr txBox="true"/>
          <p:nvPr/>
        </p:nvSpPr>
        <p:spPr>
          <a:xfrm rot="0">
            <a:off x="6884348" y="6903199"/>
            <a:ext cx="4525208" cy="576633"/>
          </a:xfrm>
          <a:prstGeom prst="rect">
            <a:avLst/>
          </a:prstGeom>
        </p:spPr>
        <p:txBody>
          <a:bodyPr anchor="t" rtlCol="false" tIns="0" lIns="0" bIns="0" rIns="0">
            <a:spAutoFit/>
          </a:bodyPr>
          <a:lstStyle/>
          <a:p>
            <a:pPr algn="ctr">
              <a:lnSpc>
                <a:spcPts val="5039"/>
              </a:lnSpc>
              <a:spcBef>
                <a:spcPct val="0"/>
              </a:spcBef>
            </a:pPr>
            <a:r>
              <a:rPr lang="en-US" sz="3599" spc="-71">
                <a:solidFill>
                  <a:srgbClr val="000000"/>
                </a:solidFill>
                <a:latin typeface="Muli Bold"/>
              </a:rPr>
              <a:t>Clase número 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7801474" y="2133653"/>
            <a:ext cx="2770185" cy="2478057"/>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181237">
            <a:off x="2518566" y="5294768"/>
            <a:ext cx="13219977" cy="2643995"/>
          </a:xfrm>
          <a:prstGeom prst="rect">
            <a:avLst/>
          </a:prstGeom>
        </p:spPr>
      </p:pic>
      <p:sp>
        <p:nvSpPr>
          <p:cNvPr name="TextBox 4" id="4"/>
          <p:cNvSpPr txBox="true"/>
          <p:nvPr/>
        </p:nvSpPr>
        <p:spPr>
          <a:xfrm rot="0">
            <a:off x="3357995" y="5094830"/>
            <a:ext cx="11572009" cy="2453640"/>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Amatic SC Bold"/>
              </a:rPr>
              <a:t>EJEMPLOS</a:t>
            </a:r>
          </a:p>
        </p:txBody>
      </p:sp>
      <p:pic>
        <p:nvPicPr>
          <p:cNvPr name="Picture 5" id="5"/>
          <p:cNvPicPr>
            <a:picLocks noChangeAspect="true"/>
          </p:cNvPicPr>
          <p:nvPr/>
        </p:nvPicPr>
        <p:blipFill>
          <a:blip r:embed="rId4"/>
          <a:srcRect l="0" t="0" r="0" b="0"/>
          <a:stretch>
            <a:fillRect/>
          </a:stretch>
        </p:blipFill>
        <p:spPr>
          <a:xfrm flipH="false" flipV="false" rot="1437957">
            <a:off x="6796137" y="2973399"/>
            <a:ext cx="1321100" cy="1136146"/>
          </a:xfrm>
          <a:prstGeom prst="rect">
            <a:avLst/>
          </a:prstGeom>
        </p:spPr>
      </p:pic>
      <p:pic>
        <p:nvPicPr>
          <p:cNvPr name="Picture 6" id="6"/>
          <p:cNvPicPr>
            <a:picLocks noChangeAspect="true"/>
          </p:cNvPicPr>
          <p:nvPr/>
        </p:nvPicPr>
        <p:blipFill>
          <a:blip r:embed="rId5"/>
          <a:srcRect l="0" t="0" r="0" b="0"/>
          <a:stretch>
            <a:fillRect/>
          </a:stretch>
        </p:blipFill>
        <p:spPr>
          <a:xfrm flipH="false" flipV="false" rot="10359667">
            <a:off x="10277409" y="3289062"/>
            <a:ext cx="1321100" cy="1136146"/>
          </a:xfrm>
          <a:prstGeom prst="rect">
            <a:avLst/>
          </a:prstGeom>
        </p:spPr>
      </p:pic>
      <p:pic>
        <p:nvPicPr>
          <p:cNvPr name="Picture 7" id="7"/>
          <p:cNvPicPr>
            <a:picLocks noChangeAspect="true"/>
          </p:cNvPicPr>
          <p:nvPr/>
        </p:nvPicPr>
        <p:blipFill>
          <a:blip r:embed="rId6"/>
          <a:srcRect l="24681" t="19957" r="25654" b="19187"/>
          <a:stretch>
            <a:fillRect/>
          </a:stretch>
        </p:blipFill>
        <p:spPr>
          <a:xfrm flipH="false" flipV="false" rot="489684">
            <a:off x="8390699" y="2589278"/>
            <a:ext cx="1419676" cy="1739603"/>
          </a:xfrm>
          <a:prstGeom prst="rect">
            <a:avLst/>
          </a:prstGeom>
        </p:spPr>
      </p:pic>
      <p:pic>
        <p:nvPicPr>
          <p:cNvPr name="Picture 8" id="8"/>
          <p:cNvPicPr>
            <a:picLocks noChangeAspect="true"/>
          </p:cNvPicPr>
          <p:nvPr/>
        </p:nvPicPr>
        <p:blipFill>
          <a:blip r:embed="rId7"/>
          <a:srcRect l="0" t="0" r="0" b="0"/>
          <a:stretch>
            <a:fillRect/>
          </a:stretch>
        </p:blipFill>
        <p:spPr>
          <a:xfrm flipH="false" flipV="false" rot="-243703">
            <a:off x="2127626" y="4963251"/>
            <a:ext cx="437368" cy="419873"/>
          </a:xfrm>
          <a:prstGeom prst="rect">
            <a:avLst/>
          </a:prstGeom>
        </p:spPr>
      </p:pic>
      <p:pic>
        <p:nvPicPr>
          <p:cNvPr name="Picture 9" id="9"/>
          <p:cNvPicPr>
            <a:picLocks noChangeAspect="true"/>
          </p:cNvPicPr>
          <p:nvPr/>
        </p:nvPicPr>
        <p:blipFill>
          <a:blip r:embed="rId7"/>
          <a:srcRect l="0" t="0" r="0" b="0"/>
          <a:stretch>
            <a:fillRect/>
          </a:stretch>
        </p:blipFill>
        <p:spPr>
          <a:xfrm flipH="false" flipV="false" rot="8915872">
            <a:off x="15994003" y="7629196"/>
            <a:ext cx="424393" cy="407417"/>
          </a:xfrm>
          <a:prstGeom prst="rect">
            <a:avLst/>
          </a:prstGeom>
        </p:spPr>
      </p:pic>
      <p:pic>
        <p:nvPicPr>
          <p:cNvPr name="Picture 10" id="10"/>
          <p:cNvPicPr>
            <a:picLocks noChangeAspect="true"/>
          </p:cNvPicPr>
          <p:nvPr/>
        </p:nvPicPr>
        <p:blipFill>
          <a:blip r:embed="rId7"/>
          <a:srcRect l="0" t="0" r="0" b="0"/>
          <a:stretch>
            <a:fillRect/>
          </a:stretch>
        </p:blipFill>
        <p:spPr>
          <a:xfrm flipH="false" flipV="false" rot="10084657">
            <a:off x="1076541" y="943740"/>
            <a:ext cx="541332" cy="519679"/>
          </a:xfrm>
          <a:prstGeom prst="rect">
            <a:avLst/>
          </a:prstGeom>
        </p:spPr>
      </p:pic>
      <p:pic>
        <p:nvPicPr>
          <p:cNvPr name="Picture 11" id="11"/>
          <p:cNvPicPr>
            <a:picLocks noChangeAspect="true"/>
          </p:cNvPicPr>
          <p:nvPr/>
        </p:nvPicPr>
        <p:blipFill>
          <a:blip r:embed="rId8"/>
          <a:srcRect l="0" t="0" r="0" b="0"/>
          <a:stretch>
            <a:fillRect/>
          </a:stretch>
        </p:blipFill>
        <p:spPr>
          <a:xfrm flipH="false" flipV="false" rot="1460983">
            <a:off x="-63881" y="6717696"/>
            <a:ext cx="1748898" cy="2199872"/>
          </a:xfrm>
          <a:prstGeom prst="rect">
            <a:avLst/>
          </a:prstGeom>
        </p:spPr>
      </p:pic>
      <p:pic>
        <p:nvPicPr>
          <p:cNvPr name="Picture 12" id="12"/>
          <p:cNvPicPr>
            <a:picLocks noChangeAspect="true"/>
          </p:cNvPicPr>
          <p:nvPr/>
        </p:nvPicPr>
        <p:blipFill>
          <a:blip r:embed="rId9"/>
          <a:srcRect l="0" t="0" r="0" b="0"/>
          <a:stretch>
            <a:fillRect/>
          </a:stretch>
        </p:blipFill>
        <p:spPr>
          <a:xfrm flipH="false" flipV="false" rot="0">
            <a:off x="5486684" y="8801590"/>
            <a:ext cx="758759" cy="837986"/>
          </a:xfrm>
          <a:prstGeom prst="rect">
            <a:avLst/>
          </a:prstGeom>
        </p:spPr>
      </p:pic>
      <p:pic>
        <p:nvPicPr>
          <p:cNvPr name="Picture 13" id="13"/>
          <p:cNvPicPr>
            <a:picLocks noChangeAspect="true"/>
          </p:cNvPicPr>
          <p:nvPr/>
        </p:nvPicPr>
        <p:blipFill>
          <a:blip r:embed="rId8"/>
          <a:srcRect l="0" t="0" r="0" b="0"/>
          <a:stretch>
            <a:fillRect/>
          </a:stretch>
        </p:blipFill>
        <p:spPr>
          <a:xfrm flipH="false" flipV="false" rot="4810274">
            <a:off x="14961304" y="438282"/>
            <a:ext cx="1675438" cy="2107469"/>
          </a:xfrm>
          <a:prstGeom prst="rect">
            <a:avLst/>
          </a:prstGeom>
        </p:spPr>
      </p:pic>
      <p:pic>
        <p:nvPicPr>
          <p:cNvPr name="Picture 14" id="14"/>
          <p:cNvPicPr>
            <a:picLocks noChangeAspect="true"/>
          </p:cNvPicPr>
          <p:nvPr/>
        </p:nvPicPr>
        <p:blipFill>
          <a:blip r:embed="rId7"/>
          <a:srcRect l="0" t="0" r="0" b="0"/>
          <a:stretch>
            <a:fillRect/>
          </a:stretch>
        </p:blipFill>
        <p:spPr>
          <a:xfrm flipH="false" flipV="false" rot="-7483644">
            <a:off x="2484938" y="8905629"/>
            <a:ext cx="509049" cy="488687"/>
          </a:xfrm>
          <a:prstGeom prst="rect">
            <a:avLst/>
          </a:prstGeom>
        </p:spPr>
      </p:pic>
      <p:pic>
        <p:nvPicPr>
          <p:cNvPr name="Picture 15" id="15"/>
          <p:cNvPicPr>
            <a:picLocks noChangeAspect="true"/>
          </p:cNvPicPr>
          <p:nvPr/>
        </p:nvPicPr>
        <p:blipFill>
          <a:blip r:embed="rId7"/>
          <a:srcRect l="0" t="0" r="0" b="0"/>
          <a:stretch>
            <a:fillRect/>
          </a:stretch>
        </p:blipFill>
        <p:spPr>
          <a:xfrm flipH="false" flipV="false" rot="2851397">
            <a:off x="17320633" y="9450263"/>
            <a:ext cx="319992" cy="307192"/>
          </a:xfrm>
          <a:prstGeom prst="rect">
            <a:avLst/>
          </a:prstGeom>
        </p:spPr>
      </p:pic>
      <p:pic>
        <p:nvPicPr>
          <p:cNvPr name="Picture 16" id="16"/>
          <p:cNvPicPr>
            <a:picLocks noChangeAspect="true"/>
          </p:cNvPicPr>
          <p:nvPr/>
        </p:nvPicPr>
        <p:blipFill>
          <a:blip r:embed="rId7"/>
          <a:srcRect l="0" t="0" r="0" b="0"/>
          <a:stretch>
            <a:fillRect/>
          </a:stretch>
        </p:blipFill>
        <p:spPr>
          <a:xfrm flipH="false" flipV="false" rot="-10019461">
            <a:off x="13132166" y="2805840"/>
            <a:ext cx="516571" cy="495908"/>
          </a:xfrm>
          <a:prstGeom prst="rect">
            <a:avLst/>
          </a:prstGeom>
        </p:spPr>
      </p:pic>
      <p:pic>
        <p:nvPicPr>
          <p:cNvPr name="Picture 17" id="17"/>
          <p:cNvPicPr>
            <a:picLocks noChangeAspect="true"/>
          </p:cNvPicPr>
          <p:nvPr/>
        </p:nvPicPr>
        <p:blipFill>
          <a:blip r:embed="rId7"/>
          <a:srcRect l="0" t="0" r="0" b="0"/>
          <a:stretch>
            <a:fillRect/>
          </a:stretch>
        </p:blipFill>
        <p:spPr>
          <a:xfrm flipH="false" flipV="false" rot="-6383107">
            <a:off x="18031177" y="5467478"/>
            <a:ext cx="513645" cy="493100"/>
          </a:xfrm>
          <a:prstGeom prst="rect">
            <a:avLst/>
          </a:prstGeom>
        </p:spPr>
      </p:pic>
      <p:pic>
        <p:nvPicPr>
          <p:cNvPr name="Picture 18" id="18"/>
          <p:cNvPicPr>
            <a:picLocks noChangeAspect="true"/>
          </p:cNvPicPr>
          <p:nvPr/>
        </p:nvPicPr>
        <p:blipFill>
          <a:blip r:embed="rId10"/>
          <a:srcRect l="0" t="0" r="0" b="0"/>
          <a:stretch>
            <a:fillRect/>
          </a:stretch>
        </p:blipFill>
        <p:spPr>
          <a:xfrm flipH="false" flipV="false" rot="1345741">
            <a:off x="12100836" y="8176526"/>
            <a:ext cx="511678" cy="867251"/>
          </a:xfrm>
          <a:prstGeom prst="rect">
            <a:avLst/>
          </a:prstGeom>
        </p:spPr>
      </p:pic>
      <p:pic>
        <p:nvPicPr>
          <p:cNvPr name="Picture 19" id="19"/>
          <p:cNvPicPr>
            <a:picLocks noChangeAspect="true"/>
          </p:cNvPicPr>
          <p:nvPr/>
        </p:nvPicPr>
        <p:blipFill>
          <a:blip r:embed="rId9"/>
          <a:srcRect l="0" t="0" r="0" b="0"/>
          <a:stretch>
            <a:fillRect/>
          </a:stretch>
        </p:blipFill>
        <p:spPr>
          <a:xfrm flipH="false" flipV="false" rot="1800043">
            <a:off x="11268667" y="998301"/>
            <a:ext cx="567418" cy="626667"/>
          </a:xfrm>
          <a:prstGeom prst="rect">
            <a:avLst/>
          </a:prstGeom>
        </p:spPr>
      </p:pic>
      <p:pic>
        <p:nvPicPr>
          <p:cNvPr name="Picture 20" id="20"/>
          <p:cNvPicPr>
            <a:picLocks noChangeAspect="true"/>
          </p:cNvPicPr>
          <p:nvPr/>
        </p:nvPicPr>
        <p:blipFill>
          <a:blip r:embed="rId10"/>
          <a:srcRect l="0" t="0" r="0" b="0"/>
          <a:stretch>
            <a:fillRect/>
          </a:stretch>
        </p:blipFill>
        <p:spPr>
          <a:xfrm flipH="false" flipV="false" rot="-10154087">
            <a:off x="15992066" y="3895523"/>
            <a:ext cx="489149" cy="829067"/>
          </a:xfrm>
          <a:prstGeom prst="rect">
            <a:avLst/>
          </a:prstGeom>
        </p:spPr>
      </p:pic>
      <p:pic>
        <p:nvPicPr>
          <p:cNvPr name="Picture 21" id="21"/>
          <p:cNvPicPr>
            <a:picLocks noChangeAspect="true"/>
          </p:cNvPicPr>
          <p:nvPr/>
        </p:nvPicPr>
        <p:blipFill>
          <a:blip r:embed="rId10"/>
          <a:srcRect l="0" t="0" r="0" b="0"/>
          <a:stretch>
            <a:fillRect/>
          </a:stretch>
        </p:blipFill>
        <p:spPr>
          <a:xfrm flipH="false" flipV="false" rot="-1669974">
            <a:off x="5912815" y="754128"/>
            <a:ext cx="530353" cy="898904"/>
          </a:xfrm>
          <a:prstGeom prst="rect">
            <a:avLst/>
          </a:prstGeom>
        </p:spPr>
      </p:pic>
      <p:pic>
        <p:nvPicPr>
          <p:cNvPr name="Picture 22" id="22"/>
          <p:cNvPicPr>
            <a:picLocks noChangeAspect="true"/>
          </p:cNvPicPr>
          <p:nvPr/>
        </p:nvPicPr>
        <p:blipFill>
          <a:blip r:embed="rId7"/>
          <a:srcRect l="0" t="0" r="0" b="0"/>
          <a:stretch>
            <a:fillRect/>
          </a:stretch>
        </p:blipFill>
        <p:spPr>
          <a:xfrm flipH="false" flipV="false" rot="-1839255">
            <a:off x="8938249" y="9486280"/>
            <a:ext cx="554415" cy="532238"/>
          </a:xfrm>
          <a:prstGeom prst="rect">
            <a:avLst/>
          </a:prstGeom>
        </p:spPr>
      </p:pic>
      <p:pic>
        <p:nvPicPr>
          <p:cNvPr name="Picture 23" id="23"/>
          <p:cNvPicPr>
            <a:picLocks noChangeAspect="true"/>
          </p:cNvPicPr>
          <p:nvPr/>
        </p:nvPicPr>
        <p:blipFill>
          <a:blip r:embed="rId11"/>
          <a:srcRect l="0" t="0" r="0" b="0"/>
          <a:stretch>
            <a:fillRect/>
          </a:stretch>
        </p:blipFill>
        <p:spPr>
          <a:xfrm flipH="false" flipV="false" rot="693431">
            <a:off x="3048616" y="2204439"/>
            <a:ext cx="826577" cy="1185137"/>
          </a:xfrm>
          <a:prstGeom prst="rect">
            <a:avLst/>
          </a:prstGeom>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grpSp>
        <p:nvGrpSpPr>
          <p:cNvPr name="Group 2" id="2"/>
          <p:cNvGrpSpPr/>
          <p:nvPr/>
        </p:nvGrpSpPr>
        <p:grpSpPr>
          <a:xfrm rot="0">
            <a:off x="753153" y="40266"/>
            <a:ext cx="5561042" cy="3275290"/>
            <a:chOff x="0" y="0"/>
            <a:chExt cx="7414723" cy="4367054"/>
          </a:xfrm>
        </p:grpSpPr>
        <p:sp>
          <p:nvSpPr>
            <p:cNvPr name="TextBox 3" id="3"/>
            <p:cNvSpPr txBox="true"/>
            <p:nvPr/>
          </p:nvSpPr>
          <p:spPr>
            <a:xfrm rot="0">
              <a:off x="0" y="2427536"/>
              <a:ext cx="7414723" cy="1939518"/>
            </a:xfrm>
            <a:prstGeom prst="rect">
              <a:avLst/>
            </a:prstGeom>
          </p:spPr>
          <p:txBody>
            <a:bodyPr anchor="t" rtlCol="false" tIns="0" lIns="0" bIns="0" rIns="0">
              <a:spAutoFit/>
            </a:bodyPr>
            <a:lstStyle/>
            <a:p>
              <a:pPr algn="just" marL="0" indent="0" lvl="0">
                <a:lnSpc>
                  <a:spcPts val="2940"/>
                </a:lnSpc>
                <a:spcBef>
                  <a:spcPct val="0"/>
                </a:spcBef>
              </a:pPr>
              <a:r>
                <a:rPr lang="en-US" sz="2100" spc="63">
                  <a:solidFill>
                    <a:srgbClr val="000000"/>
                  </a:solidFill>
                  <a:latin typeface="Muli Bold"/>
                </a:rPr>
                <a:t>A continuación te dejare 3 códigos QR que te llevarán directo a unos conversatorios,  debes observarlos a modo de ejemplo.</a:t>
              </a:r>
            </a:p>
          </p:txBody>
        </p:sp>
        <p:pic>
          <p:nvPicPr>
            <p:cNvPr name="Picture 4" id="4"/>
            <p:cNvPicPr>
              <a:picLocks noChangeAspect="true"/>
            </p:cNvPicPr>
            <p:nvPr/>
          </p:nvPicPr>
          <p:blipFill>
            <a:blip r:embed="rId2"/>
            <a:srcRect l="0" t="0" r="0" b="0"/>
            <a:stretch>
              <a:fillRect/>
            </a:stretch>
          </p:blipFill>
          <p:spPr>
            <a:xfrm flipH="false" flipV="false" rot="244331">
              <a:off x="785394" y="205165"/>
              <a:ext cx="5843935" cy="1848808"/>
            </a:xfrm>
            <a:prstGeom prst="rect">
              <a:avLst/>
            </a:prstGeom>
          </p:spPr>
        </p:pic>
        <p:sp>
          <p:nvSpPr>
            <p:cNvPr name="TextBox 5" id="5"/>
            <p:cNvSpPr txBox="true"/>
            <p:nvPr/>
          </p:nvSpPr>
          <p:spPr>
            <a:xfrm rot="0">
              <a:off x="1185691" y="307177"/>
              <a:ext cx="5043341" cy="1565794"/>
            </a:xfrm>
            <a:prstGeom prst="rect">
              <a:avLst/>
            </a:prstGeom>
          </p:spPr>
          <p:txBody>
            <a:bodyPr anchor="t" rtlCol="false" tIns="0" lIns="0" bIns="0" rIns="0">
              <a:spAutoFit/>
            </a:bodyPr>
            <a:lstStyle/>
            <a:p>
              <a:pPr algn="ctr">
                <a:lnSpc>
                  <a:spcPts val="9235"/>
                </a:lnSpc>
              </a:pPr>
              <a:r>
                <a:rPr lang="en-US" sz="8395">
                  <a:solidFill>
                    <a:srgbClr val="000000"/>
                  </a:solidFill>
                  <a:latin typeface="Amatic SC Bold"/>
                </a:rPr>
                <a:t>ESCANEA!</a:t>
              </a:r>
            </a:p>
          </p:txBody>
        </p:sp>
      </p:grpSp>
      <p:pic>
        <p:nvPicPr>
          <p:cNvPr name="Picture 6" id="6"/>
          <p:cNvPicPr>
            <a:picLocks noChangeAspect="true"/>
          </p:cNvPicPr>
          <p:nvPr/>
        </p:nvPicPr>
        <p:blipFill>
          <a:blip r:embed="rId3"/>
          <a:srcRect l="0" t="0" r="0" b="0"/>
          <a:stretch>
            <a:fillRect/>
          </a:stretch>
        </p:blipFill>
        <p:spPr>
          <a:xfrm flipH="false" flipV="false" rot="141666">
            <a:off x="425864" y="5032731"/>
            <a:ext cx="3096368" cy="619274"/>
          </a:xfrm>
          <a:prstGeom prst="rect">
            <a:avLst/>
          </a:prstGeom>
        </p:spPr>
      </p:pic>
      <p:pic>
        <p:nvPicPr>
          <p:cNvPr name="Picture 7" id="7"/>
          <p:cNvPicPr>
            <a:picLocks noChangeAspect="true"/>
          </p:cNvPicPr>
          <p:nvPr/>
        </p:nvPicPr>
        <p:blipFill>
          <a:blip r:embed="rId3"/>
          <a:srcRect l="0" t="0" r="0" b="0"/>
          <a:stretch>
            <a:fillRect/>
          </a:stretch>
        </p:blipFill>
        <p:spPr>
          <a:xfrm flipH="false" flipV="false" rot="141666">
            <a:off x="8751499" y="382456"/>
            <a:ext cx="2930629" cy="586126"/>
          </a:xfrm>
          <a:prstGeom prst="rect">
            <a:avLst/>
          </a:prstGeom>
        </p:spPr>
      </p:pic>
      <p:pic>
        <p:nvPicPr>
          <p:cNvPr name="Picture 8" id="8"/>
          <p:cNvPicPr>
            <a:picLocks noChangeAspect="true"/>
          </p:cNvPicPr>
          <p:nvPr/>
        </p:nvPicPr>
        <p:blipFill>
          <a:blip r:embed="rId3"/>
          <a:srcRect l="0" t="0" r="0" b="0"/>
          <a:stretch>
            <a:fillRect/>
          </a:stretch>
        </p:blipFill>
        <p:spPr>
          <a:xfrm flipH="false" flipV="false" rot="141666">
            <a:off x="8672171" y="5580015"/>
            <a:ext cx="3089286" cy="617857"/>
          </a:xfrm>
          <a:prstGeom prst="rect">
            <a:avLst/>
          </a:prstGeom>
        </p:spPr>
      </p:pic>
      <p:pic>
        <p:nvPicPr>
          <p:cNvPr name="Picture 9" id="9"/>
          <p:cNvPicPr>
            <a:picLocks noChangeAspect="true"/>
          </p:cNvPicPr>
          <p:nvPr/>
        </p:nvPicPr>
        <p:blipFill>
          <a:blip r:embed="rId4"/>
          <a:srcRect l="0" t="5050" r="0" b="5050"/>
          <a:stretch>
            <a:fillRect/>
          </a:stretch>
        </p:blipFill>
        <p:spPr>
          <a:xfrm flipH="false" flipV="false" rot="0">
            <a:off x="1974048" y="6261245"/>
            <a:ext cx="3333835" cy="2997055"/>
          </a:xfrm>
          <a:prstGeom prst="rect">
            <a:avLst/>
          </a:prstGeom>
        </p:spPr>
      </p:pic>
      <p:pic>
        <p:nvPicPr>
          <p:cNvPr name="Picture 10" id="10"/>
          <p:cNvPicPr>
            <a:picLocks noChangeAspect="true"/>
          </p:cNvPicPr>
          <p:nvPr/>
        </p:nvPicPr>
        <p:blipFill>
          <a:blip r:embed="rId5"/>
          <a:srcRect l="0" t="0" r="0" b="0"/>
          <a:stretch>
            <a:fillRect/>
          </a:stretch>
        </p:blipFill>
        <p:spPr>
          <a:xfrm flipH="false" flipV="false" rot="0">
            <a:off x="11659878" y="1683805"/>
            <a:ext cx="3045050" cy="3045050"/>
          </a:xfrm>
          <a:prstGeom prst="rect">
            <a:avLst/>
          </a:prstGeom>
        </p:spPr>
      </p:pic>
      <p:pic>
        <p:nvPicPr>
          <p:cNvPr name="Picture 11" id="11"/>
          <p:cNvPicPr>
            <a:picLocks noChangeAspect="true"/>
          </p:cNvPicPr>
          <p:nvPr/>
        </p:nvPicPr>
        <p:blipFill>
          <a:blip r:embed="rId6"/>
          <a:srcRect l="0" t="0" r="0" b="0"/>
          <a:stretch>
            <a:fillRect/>
          </a:stretch>
        </p:blipFill>
        <p:spPr>
          <a:xfrm flipH="false" flipV="false" rot="0">
            <a:off x="12017803" y="6565835"/>
            <a:ext cx="2960380" cy="2960380"/>
          </a:xfrm>
          <a:prstGeom prst="rect">
            <a:avLst/>
          </a:prstGeom>
        </p:spPr>
      </p:pic>
      <p:sp>
        <p:nvSpPr>
          <p:cNvPr name="TextBox 12" id="12"/>
          <p:cNvSpPr txBox="true"/>
          <p:nvPr/>
        </p:nvSpPr>
        <p:spPr>
          <a:xfrm rot="0">
            <a:off x="500148" y="5098484"/>
            <a:ext cx="8240522" cy="949549"/>
          </a:xfrm>
          <a:prstGeom prst="rect">
            <a:avLst/>
          </a:prstGeom>
        </p:spPr>
        <p:txBody>
          <a:bodyPr anchor="t" rtlCol="false" tIns="0" lIns="0" bIns="0" rIns="0">
            <a:spAutoFit/>
          </a:bodyPr>
          <a:lstStyle/>
          <a:p>
            <a:pPr marL="0" indent="0" lvl="0">
              <a:lnSpc>
                <a:spcPts val="3920"/>
              </a:lnSpc>
              <a:spcBef>
                <a:spcPct val="0"/>
              </a:spcBef>
            </a:pPr>
            <a:r>
              <a:rPr lang="en-US" sz="2800">
                <a:solidFill>
                  <a:srgbClr val="000000"/>
                </a:solidFill>
                <a:latin typeface="Muli Regular Bold"/>
              </a:rPr>
              <a:t>Conversatorio 1:    El movimiento feminista en México.</a:t>
            </a:r>
          </a:p>
        </p:txBody>
      </p:sp>
      <p:sp>
        <p:nvSpPr>
          <p:cNvPr name="TextBox 13" id="13"/>
          <p:cNvSpPr txBox="true"/>
          <p:nvPr/>
        </p:nvSpPr>
        <p:spPr>
          <a:xfrm rot="0">
            <a:off x="753153" y="3277456"/>
            <a:ext cx="5638698" cy="1451398"/>
          </a:xfrm>
          <a:prstGeom prst="rect">
            <a:avLst/>
          </a:prstGeom>
        </p:spPr>
        <p:txBody>
          <a:bodyPr anchor="t" rtlCol="false" tIns="0" lIns="0" bIns="0" rIns="0">
            <a:spAutoFit/>
          </a:bodyPr>
          <a:lstStyle/>
          <a:p>
            <a:pPr algn="just">
              <a:lnSpc>
                <a:spcPts val="2940"/>
              </a:lnSpc>
            </a:pPr>
            <a:r>
              <a:rPr lang="en-US" sz="2100">
                <a:solidFill>
                  <a:srgbClr val="000000"/>
                </a:solidFill>
                <a:latin typeface="Muli Bold"/>
              </a:rPr>
              <a:t>Si no puedes escanear los códigos te dejaremos el link de cada  uno, o si lo prefieres hablanos y te enviaremos el vídeo por correo</a:t>
            </a:r>
          </a:p>
        </p:txBody>
      </p:sp>
      <p:sp>
        <p:nvSpPr>
          <p:cNvPr name="TextBox 14" id="14"/>
          <p:cNvSpPr txBox="true"/>
          <p:nvPr/>
        </p:nvSpPr>
        <p:spPr>
          <a:xfrm rot="0">
            <a:off x="8759720" y="406288"/>
            <a:ext cx="8883465" cy="949549"/>
          </a:xfrm>
          <a:prstGeom prst="rect">
            <a:avLst/>
          </a:prstGeom>
        </p:spPr>
        <p:txBody>
          <a:bodyPr anchor="t" rtlCol="false" tIns="0" lIns="0" bIns="0" rIns="0">
            <a:spAutoFit/>
          </a:bodyPr>
          <a:lstStyle/>
          <a:p>
            <a:pPr marL="0" indent="0" lvl="0">
              <a:lnSpc>
                <a:spcPts val="3920"/>
              </a:lnSpc>
              <a:spcBef>
                <a:spcPct val="0"/>
              </a:spcBef>
            </a:pPr>
            <a:r>
              <a:rPr lang="en-US" sz="2800">
                <a:solidFill>
                  <a:srgbClr val="000000"/>
                </a:solidFill>
                <a:latin typeface="Muli Regular Bold"/>
              </a:rPr>
              <a:t>Conversatorio 2:   la nueva "normalidad" de clases online, tras la pandemia. </a:t>
            </a:r>
          </a:p>
        </p:txBody>
      </p:sp>
      <p:sp>
        <p:nvSpPr>
          <p:cNvPr name="TextBox 15" id="15"/>
          <p:cNvSpPr txBox="true"/>
          <p:nvPr/>
        </p:nvSpPr>
        <p:spPr>
          <a:xfrm rot="0">
            <a:off x="8797820" y="5591698"/>
            <a:ext cx="8240522" cy="949549"/>
          </a:xfrm>
          <a:prstGeom prst="rect">
            <a:avLst/>
          </a:prstGeom>
        </p:spPr>
        <p:txBody>
          <a:bodyPr anchor="t" rtlCol="false" tIns="0" lIns="0" bIns="0" rIns="0">
            <a:spAutoFit/>
          </a:bodyPr>
          <a:lstStyle/>
          <a:p>
            <a:pPr marL="0" indent="0" lvl="0">
              <a:lnSpc>
                <a:spcPts val="3920"/>
              </a:lnSpc>
              <a:spcBef>
                <a:spcPct val="0"/>
              </a:spcBef>
            </a:pPr>
            <a:r>
              <a:rPr lang="en-US" sz="2800">
                <a:solidFill>
                  <a:srgbClr val="000000"/>
                </a:solidFill>
                <a:latin typeface="Muli Regular Bold"/>
              </a:rPr>
              <a:t>Conversatorio 3:     Pandemia, los derechos humanos y la salud mental.</a:t>
            </a:r>
          </a:p>
        </p:txBody>
      </p:sp>
      <p:sp>
        <p:nvSpPr>
          <p:cNvPr name="TextBox 16" id="16"/>
          <p:cNvSpPr txBox="true"/>
          <p:nvPr/>
        </p:nvSpPr>
        <p:spPr>
          <a:xfrm rot="0">
            <a:off x="10635258" y="9488115"/>
            <a:ext cx="6624042" cy="396240"/>
          </a:xfrm>
          <a:prstGeom prst="rect">
            <a:avLst/>
          </a:prstGeom>
        </p:spPr>
        <p:txBody>
          <a:bodyPr anchor="t" rtlCol="false" tIns="0" lIns="0" bIns="0" rIns="0">
            <a:spAutoFit/>
          </a:bodyPr>
          <a:lstStyle/>
          <a:p>
            <a:pPr algn="ctr">
              <a:lnSpc>
                <a:spcPts val="3359"/>
              </a:lnSpc>
            </a:pPr>
            <a:r>
              <a:rPr lang="en-US" sz="2400">
                <a:solidFill>
                  <a:srgbClr val="166AB8"/>
                </a:solidFill>
                <a:latin typeface="Open Sans Light"/>
              </a:rPr>
              <a:t>https://www.youtube.com/watch?v=rsm9ulp4fR4</a:t>
            </a:r>
          </a:p>
        </p:txBody>
      </p:sp>
      <p:sp>
        <p:nvSpPr>
          <p:cNvPr name="TextBox 17" id="17"/>
          <p:cNvSpPr txBox="true"/>
          <p:nvPr/>
        </p:nvSpPr>
        <p:spPr>
          <a:xfrm rot="0">
            <a:off x="10066612" y="4752043"/>
            <a:ext cx="6862762" cy="396240"/>
          </a:xfrm>
          <a:prstGeom prst="rect">
            <a:avLst/>
          </a:prstGeom>
        </p:spPr>
        <p:txBody>
          <a:bodyPr anchor="t" rtlCol="false" tIns="0" lIns="0" bIns="0" rIns="0">
            <a:spAutoFit/>
          </a:bodyPr>
          <a:lstStyle/>
          <a:p>
            <a:pPr algn="ctr">
              <a:lnSpc>
                <a:spcPts val="3359"/>
              </a:lnSpc>
            </a:pPr>
            <a:r>
              <a:rPr lang="en-US" sz="2400">
                <a:solidFill>
                  <a:srgbClr val="166AB8"/>
                </a:solidFill>
                <a:latin typeface="Open Sans Light"/>
              </a:rPr>
              <a:t>https://www.youtube.com/watch?v=vm2FTIHpPoM</a:t>
            </a:r>
          </a:p>
        </p:txBody>
      </p:sp>
      <p:sp>
        <p:nvSpPr>
          <p:cNvPr name="TextBox 18" id="18"/>
          <p:cNvSpPr txBox="true"/>
          <p:nvPr/>
        </p:nvSpPr>
        <p:spPr>
          <a:xfrm rot="0">
            <a:off x="753153" y="9488115"/>
            <a:ext cx="6839545" cy="396240"/>
          </a:xfrm>
          <a:prstGeom prst="rect">
            <a:avLst/>
          </a:prstGeom>
        </p:spPr>
        <p:txBody>
          <a:bodyPr anchor="t" rtlCol="false" tIns="0" lIns="0" bIns="0" rIns="0">
            <a:spAutoFit/>
          </a:bodyPr>
          <a:lstStyle/>
          <a:p>
            <a:pPr algn="ctr">
              <a:lnSpc>
                <a:spcPts val="3359"/>
              </a:lnSpc>
            </a:pPr>
            <a:r>
              <a:rPr lang="en-US" sz="2400">
                <a:solidFill>
                  <a:srgbClr val="166AB8"/>
                </a:solidFill>
                <a:latin typeface="Open Sans Light"/>
              </a:rPr>
              <a:t>htt</a:t>
            </a:r>
            <a:r>
              <a:rPr lang="en-US" sz="2400">
                <a:solidFill>
                  <a:srgbClr val="166AB8"/>
                </a:solidFill>
                <a:latin typeface="Open Sans Light"/>
              </a:rPr>
              <a:t>ps://www.youtube.com/watch?v=573T1mrVXSw</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grpSp>
        <p:nvGrpSpPr>
          <p:cNvPr name="Group 2" id="2"/>
          <p:cNvGrpSpPr/>
          <p:nvPr/>
        </p:nvGrpSpPr>
        <p:grpSpPr>
          <a:xfrm rot="0">
            <a:off x="1223302" y="2666205"/>
            <a:ext cx="6163057" cy="5682977"/>
            <a:chOff x="0" y="0"/>
            <a:chExt cx="8217410" cy="7577303"/>
          </a:xfrm>
        </p:grpSpPr>
        <p:pic>
          <p:nvPicPr>
            <p:cNvPr name="Picture 3" id="3"/>
            <p:cNvPicPr>
              <a:picLocks noChangeAspect="true"/>
            </p:cNvPicPr>
            <p:nvPr/>
          </p:nvPicPr>
          <p:blipFill>
            <a:blip r:embed="rId2"/>
            <a:srcRect l="0" t="0" r="0" b="0"/>
            <a:stretch>
              <a:fillRect/>
            </a:stretch>
          </p:blipFill>
          <p:spPr>
            <a:xfrm flipH="false" flipV="false" rot="244331">
              <a:off x="308451" y="266834"/>
              <a:ext cx="7600508" cy="2404524"/>
            </a:xfrm>
            <a:prstGeom prst="rect">
              <a:avLst/>
            </a:prstGeom>
          </p:spPr>
        </p:pic>
        <p:sp>
          <p:nvSpPr>
            <p:cNvPr name="TextBox 4" id="4"/>
            <p:cNvSpPr txBox="true"/>
            <p:nvPr/>
          </p:nvSpPr>
          <p:spPr>
            <a:xfrm rot="0">
              <a:off x="0" y="3065284"/>
              <a:ext cx="8217410" cy="4512019"/>
            </a:xfrm>
            <a:prstGeom prst="rect">
              <a:avLst/>
            </a:prstGeom>
          </p:spPr>
          <p:txBody>
            <a:bodyPr anchor="t" rtlCol="false" tIns="0" lIns="0" bIns="0" rIns="0">
              <a:spAutoFit/>
            </a:bodyPr>
            <a:lstStyle/>
            <a:p>
              <a:pPr algn="just" marL="0" indent="0" lvl="0">
                <a:lnSpc>
                  <a:spcPts val="3907"/>
                </a:lnSpc>
                <a:spcBef>
                  <a:spcPct val="0"/>
                </a:spcBef>
              </a:pPr>
              <a:r>
                <a:rPr lang="en-US" sz="2791">
                  <a:solidFill>
                    <a:srgbClr val="000000"/>
                  </a:solidFill>
                  <a:latin typeface="Muli Regular"/>
                </a:rPr>
                <a:t>Para nuestra actividad deberán estar atentos a sus correos o instagram de la asignatura, donde les informaremos el día y la hora en el cuál haremos nuestro en vivo por Instagram, ahí deberán conectarse para participar, ¡Así que atentos!</a:t>
              </a:r>
            </a:p>
          </p:txBody>
        </p:sp>
        <p:sp>
          <p:nvSpPr>
            <p:cNvPr name="TextBox 5" id="5"/>
            <p:cNvSpPr txBox="true"/>
            <p:nvPr/>
          </p:nvSpPr>
          <p:spPr>
            <a:xfrm rot="0">
              <a:off x="482883" y="644946"/>
              <a:ext cx="7501858" cy="1734025"/>
            </a:xfrm>
            <a:prstGeom prst="rect">
              <a:avLst/>
            </a:prstGeom>
          </p:spPr>
          <p:txBody>
            <a:bodyPr anchor="t" rtlCol="false" tIns="0" lIns="0" bIns="0" rIns="0">
              <a:spAutoFit/>
            </a:bodyPr>
            <a:lstStyle/>
            <a:p>
              <a:pPr algn="ctr">
                <a:lnSpc>
                  <a:spcPts val="10234"/>
                </a:lnSpc>
              </a:pPr>
              <a:r>
                <a:rPr lang="en-US" sz="9304">
                  <a:solidFill>
                    <a:srgbClr val="000000"/>
                  </a:solidFill>
                  <a:latin typeface="Amatic SC Bold"/>
                </a:rPr>
                <a:t>¡ACTIVIDAD!</a:t>
              </a:r>
            </a:p>
          </p:txBody>
        </p:sp>
      </p:grpSp>
      <p:pic>
        <p:nvPicPr>
          <p:cNvPr name="Picture 6" id="6"/>
          <p:cNvPicPr>
            <a:picLocks noChangeAspect="true"/>
          </p:cNvPicPr>
          <p:nvPr/>
        </p:nvPicPr>
        <p:blipFill>
          <a:blip r:embed="rId3"/>
          <a:srcRect l="0" t="0" r="0" b="0"/>
          <a:stretch>
            <a:fillRect/>
          </a:stretch>
        </p:blipFill>
        <p:spPr>
          <a:xfrm flipH="false" flipV="false" rot="0">
            <a:off x="11889524" y="1194639"/>
            <a:ext cx="915168" cy="1010728"/>
          </a:xfrm>
          <a:prstGeom prst="rect">
            <a:avLst/>
          </a:prstGeom>
        </p:spPr>
      </p:pic>
      <p:pic>
        <p:nvPicPr>
          <p:cNvPr name="Picture 7" id="7"/>
          <p:cNvPicPr>
            <a:picLocks noChangeAspect="true"/>
          </p:cNvPicPr>
          <p:nvPr/>
        </p:nvPicPr>
        <p:blipFill>
          <a:blip r:embed="rId4"/>
          <a:srcRect l="0" t="0" r="0" b="0"/>
          <a:stretch>
            <a:fillRect/>
          </a:stretch>
        </p:blipFill>
        <p:spPr>
          <a:xfrm flipH="false" flipV="false" rot="0">
            <a:off x="9893832" y="1754082"/>
            <a:ext cx="705723" cy="1196140"/>
          </a:xfrm>
          <a:prstGeom prst="rect">
            <a:avLst/>
          </a:prstGeom>
        </p:spPr>
      </p:pic>
      <p:pic>
        <p:nvPicPr>
          <p:cNvPr name="Picture 8" id="8"/>
          <p:cNvPicPr>
            <a:picLocks noChangeAspect="true"/>
          </p:cNvPicPr>
          <p:nvPr/>
        </p:nvPicPr>
        <p:blipFill>
          <a:blip r:embed="rId5"/>
          <a:srcRect l="0" t="0" r="0" b="0"/>
          <a:stretch>
            <a:fillRect/>
          </a:stretch>
        </p:blipFill>
        <p:spPr>
          <a:xfrm flipH="false" flipV="false" rot="0">
            <a:off x="9971404" y="2074373"/>
            <a:ext cx="1529768" cy="2008048"/>
          </a:xfrm>
          <a:prstGeom prst="rect">
            <a:avLst/>
          </a:prstGeom>
        </p:spPr>
      </p:pic>
      <p:pic>
        <p:nvPicPr>
          <p:cNvPr name="Picture 9" id="9"/>
          <p:cNvPicPr>
            <a:picLocks noChangeAspect="true"/>
          </p:cNvPicPr>
          <p:nvPr/>
        </p:nvPicPr>
        <p:blipFill>
          <a:blip r:embed="rId6"/>
          <a:srcRect l="0" t="0" r="0" b="0"/>
          <a:stretch>
            <a:fillRect/>
          </a:stretch>
        </p:blipFill>
        <p:spPr>
          <a:xfrm flipH="false" flipV="false" rot="0">
            <a:off x="8394316" y="1194639"/>
            <a:ext cx="826577" cy="1185137"/>
          </a:xfrm>
          <a:prstGeom prst="rect">
            <a:avLst/>
          </a:prstGeom>
        </p:spPr>
      </p:pic>
      <p:pic>
        <p:nvPicPr>
          <p:cNvPr name="Picture 10" id="10"/>
          <p:cNvPicPr>
            <a:picLocks noChangeAspect="true"/>
          </p:cNvPicPr>
          <p:nvPr/>
        </p:nvPicPr>
        <p:blipFill>
          <a:blip r:embed="rId7"/>
          <a:srcRect l="0" t="0" r="0" b="0"/>
          <a:stretch>
            <a:fillRect/>
          </a:stretch>
        </p:blipFill>
        <p:spPr>
          <a:xfrm flipH="false" flipV="false" rot="0">
            <a:off x="13807703" y="2251601"/>
            <a:ext cx="716487" cy="2008048"/>
          </a:xfrm>
          <a:prstGeom prst="rect">
            <a:avLst/>
          </a:prstGeom>
        </p:spPr>
      </p:pic>
      <p:pic>
        <p:nvPicPr>
          <p:cNvPr name="Picture 11" id="11"/>
          <p:cNvPicPr>
            <a:picLocks noChangeAspect="true"/>
          </p:cNvPicPr>
          <p:nvPr/>
        </p:nvPicPr>
        <p:blipFill>
          <a:blip r:embed="rId8"/>
          <a:srcRect l="0" t="0" r="0" b="0"/>
          <a:stretch>
            <a:fillRect/>
          </a:stretch>
        </p:blipFill>
        <p:spPr>
          <a:xfrm flipH="false" flipV="false" rot="0">
            <a:off x="14821111" y="2084460"/>
            <a:ext cx="1729275" cy="2175189"/>
          </a:xfrm>
          <a:prstGeom prst="rect">
            <a:avLst/>
          </a:prstGeom>
        </p:spPr>
      </p:pic>
      <p:pic>
        <p:nvPicPr>
          <p:cNvPr name="Picture 12" id="12"/>
          <p:cNvPicPr>
            <a:picLocks noChangeAspect="true"/>
          </p:cNvPicPr>
          <p:nvPr/>
        </p:nvPicPr>
        <p:blipFill>
          <a:blip r:embed="rId9"/>
          <a:srcRect l="0" t="0" r="0" b="0"/>
          <a:stretch>
            <a:fillRect/>
          </a:stretch>
        </p:blipFill>
        <p:spPr>
          <a:xfrm flipH="false" flipV="false" rot="0">
            <a:off x="8137955" y="3255626"/>
            <a:ext cx="669650" cy="642864"/>
          </a:xfrm>
          <a:prstGeom prst="rect">
            <a:avLst/>
          </a:prstGeom>
        </p:spPr>
      </p:pic>
      <p:pic>
        <p:nvPicPr>
          <p:cNvPr name="Picture 13" id="13"/>
          <p:cNvPicPr>
            <a:picLocks noChangeAspect="true"/>
          </p:cNvPicPr>
          <p:nvPr/>
        </p:nvPicPr>
        <p:blipFill>
          <a:blip r:embed="rId10"/>
          <a:srcRect l="0" t="0" r="0" b="0"/>
          <a:stretch>
            <a:fillRect/>
          </a:stretch>
        </p:blipFill>
        <p:spPr>
          <a:xfrm flipH="false" flipV="false" rot="0">
            <a:off x="8211594" y="4630930"/>
            <a:ext cx="1192022" cy="1025139"/>
          </a:xfrm>
          <a:prstGeom prst="rect">
            <a:avLst/>
          </a:prstGeom>
        </p:spPr>
      </p:pic>
      <p:pic>
        <p:nvPicPr>
          <p:cNvPr name="Picture 14" id="14"/>
          <p:cNvPicPr>
            <a:picLocks noChangeAspect="true"/>
          </p:cNvPicPr>
          <p:nvPr/>
        </p:nvPicPr>
        <p:blipFill>
          <a:blip r:embed="rId11"/>
          <a:srcRect l="0" t="0" r="0" b="0"/>
          <a:stretch>
            <a:fillRect/>
          </a:stretch>
        </p:blipFill>
        <p:spPr>
          <a:xfrm flipH="false" flipV="false" rot="0">
            <a:off x="10121663" y="4743809"/>
            <a:ext cx="955782" cy="799381"/>
          </a:xfrm>
          <a:prstGeom prst="rect">
            <a:avLst/>
          </a:prstGeom>
        </p:spPr>
      </p:pic>
      <p:pic>
        <p:nvPicPr>
          <p:cNvPr name="Picture 15" id="15"/>
          <p:cNvPicPr>
            <a:picLocks noChangeAspect="true"/>
          </p:cNvPicPr>
          <p:nvPr/>
        </p:nvPicPr>
        <p:blipFill>
          <a:blip r:embed="rId12"/>
          <a:srcRect l="0" t="0" r="0" b="0"/>
          <a:stretch>
            <a:fillRect/>
          </a:stretch>
        </p:blipFill>
        <p:spPr>
          <a:xfrm flipH="false" flipV="false" rot="0">
            <a:off x="11318774" y="2951595"/>
            <a:ext cx="1849748" cy="946895"/>
          </a:xfrm>
          <a:prstGeom prst="rect">
            <a:avLst/>
          </a:prstGeom>
        </p:spPr>
      </p:pic>
      <p:pic>
        <p:nvPicPr>
          <p:cNvPr name="Picture 16" id="16"/>
          <p:cNvPicPr>
            <a:picLocks noChangeAspect="true"/>
          </p:cNvPicPr>
          <p:nvPr/>
        </p:nvPicPr>
        <p:blipFill>
          <a:blip r:embed="rId13"/>
          <a:srcRect l="0" t="0" r="0" b="0"/>
          <a:stretch>
            <a:fillRect/>
          </a:stretch>
        </p:blipFill>
        <p:spPr>
          <a:xfrm flipH="false" flipV="false" rot="0">
            <a:off x="13316863" y="1384111"/>
            <a:ext cx="3008497" cy="631784"/>
          </a:xfrm>
          <a:prstGeom prst="rect">
            <a:avLst/>
          </a:prstGeom>
        </p:spPr>
      </p:pic>
      <p:pic>
        <p:nvPicPr>
          <p:cNvPr name="Picture 17" id="17"/>
          <p:cNvPicPr>
            <a:picLocks noChangeAspect="true"/>
          </p:cNvPicPr>
          <p:nvPr/>
        </p:nvPicPr>
        <p:blipFill>
          <a:blip r:embed="rId14"/>
          <a:srcRect l="0" t="0" r="0" b="0"/>
          <a:stretch>
            <a:fillRect/>
          </a:stretch>
        </p:blipFill>
        <p:spPr>
          <a:xfrm flipH="false" flipV="false" rot="0">
            <a:off x="11633295" y="4406609"/>
            <a:ext cx="837073" cy="990619"/>
          </a:xfrm>
          <a:prstGeom prst="rect">
            <a:avLst/>
          </a:prstGeom>
        </p:spPr>
      </p:pic>
      <p:pic>
        <p:nvPicPr>
          <p:cNvPr name="Picture 18" id="18"/>
          <p:cNvPicPr>
            <a:picLocks noChangeAspect="true"/>
          </p:cNvPicPr>
          <p:nvPr/>
        </p:nvPicPr>
        <p:blipFill>
          <a:blip r:embed="rId15"/>
          <a:srcRect l="0" t="0" r="0" b="0"/>
          <a:stretch>
            <a:fillRect/>
          </a:stretch>
        </p:blipFill>
        <p:spPr>
          <a:xfrm flipH="false" flipV="false" rot="0">
            <a:off x="13168522" y="4564048"/>
            <a:ext cx="749862" cy="833180"/>
          </a:xfrm>
          <a:prstGeom prst="rect">
            <a:avLst/>
          </a:prstGeom>
        </p:spPr>
      </p:pic>
      <p:pic>
        <p:nvPicPr>
          <p:cNvPr name="Picture 19" id="19"/>
          <p:cNvPicPr>
            <a:picLocks noChangeAspect="true"/>
          </p:cNvPicPr>
          <p:nvPr/>
        </p:nvPicPr>
        <p:blipFill>
          <a:blip r:embed="rId16"/>
          <a:srcRect l="0" t="0" r="0" b="0"/>
          <a:stretch>
            <a:fillRect/>
          </a:stretch>
        </p:blipFill>
        <p:spPr>
          <a:xfrm flipH="false" flipV="false" rot="1007650">
            <a:off x="14250918" y="4921967"/>
            <a:ext cx="2563496" cy="256350"/>
          </a:xfrm>
          <a:prstGeom prst="rect">
            <a:avLst/>
          </a:prstGeom>
        </p:spPr>
      </p:pic>
      <p:pic>
        <p:nvPicPr>
          <p:cNvPr name="Picture 20" id="20"/>
          <p:cNvPicPr>
            <a:picLocks noChangeAspect="true"/>
          </p:cNvPicPr>
          <p:nvPr/>
        </p:nvPicPr>
        <p:blipFill>
          <a:blip r:embed="rId17"/>
          <a:srcRect l="0" t="0" r="0" b="0"/>
          <a:stretch>
            <a:fillRect/>
          </a:stretch>
        </p:blipFill>
        <p:spPr>
          <a:xfrm flipH="false" flipV="false" rot="0">
            <a:off x="10514767" y="8497792"/>
            <a:ext cx="1256094" cy="760508"/>
          </a:xfrm>
          <a:prstGeom prst="rect">
            <a:avLst/>
          </a:prstGeom>
        </p:spPr>
      </p:pic>
      <p:pic>
        <p:nvPicPr>
          <p:cNvPr name="Picture 21" id="21"/>
          <p:cNvPicPr>
            <a:picLocks noChangeAspect="true"/>
          </p:cNvPicPr>
          <p:nvPr/>
        </p:nvPicPr>
        <p:blipFill>
          <a:blip r:embed="rId18"/>
          <a:srcRect l="0" t="0" r="0" b="0"/>
          <a:stretch>
            <a:fillRect/>
          </a:stretch>
        </p:blipFill>
        <p:spPr>
          <a:xfrm flipH="false" flipV="false" rot="0">
            <a:off x="10496332" y="7813581"/>
            <a:ext cx="1256094" cy="397382"/>
          </a:xfrm>
          <a:prstGeom prst="rect">
            <a:avLst/>
          </a:prstGeom>
        </p:spPr>
      </p:pic>
      <p:pic>
        <p:nvPicPr>
          <p:cNvPr name="Picture 22" id="22"/>
          <p:cNvPicPr>
            <a:picLocks noChangeAspect="true"/>
          </p:cNvPicPr>
          <p:nvPr/>
        </p:nvPicPr>
        <p:blipFill>
          <a:blip r:embed="rId19"/>
          <a:srcRect l="0" t="0" r="0" b="0"/>
          <a:stretch>
            <a:fillRect/>
          </a:stretch>
        </p:blipFill>
        <p:spPr>
          <a:xfrm flipH="false" flipV="false" rot="0">
            <a:off x="10514767" y="6075485"/>
            <a:ext cx="1256094" cy="694277"/>
          </a:xfrm>
          <a:prstGeom prst="rect">
            <a:avLst/>
          </a:prstGeom>
        </p:spPr>
      </p:pic>
      <p:pic>
        <p:nvPicPr>
          <p:cNvPr name="Picture 23" id="23"/>
          <p:cNvPicPr>
            <a:picLocks noChangeAspect="true"/>
          </p:cNvPicPr>
          <p:nvPr/>
        </p:nvPicPr>
        <p:blipFill>
          <a:blip r:embed="rId20"/>
          <a:srcRect l="0" t="0" r="0" b="0"/>
          <a:stretch>
            <a:fillRect/>
          </a:stretch>
        </p:blipFill>
        <p:spPr>
          <a:xfrm flipH="false" flipV="false" rot="0">
            <a:off x="10514767" y="7238271"/>
            <a:ext cx="1256094" cy="251219"/>
          </a:xfrm>
          <a:prstGeom prst="rect">
            <a:avLst/>
          </a:prstGeom>
        </p:spPr>
      </p:pic>
      <p:pic>
        <p:nvPicPr>
          <p:cNvPr name="Picture 24" id="24"/>
          <p:cNvPicPr>
            <a:picLocks noChangeAspect="true"/>
          </p:cNvPicPr>
          <p:nvPr/>
        </p:nvPicPr>
        <p:blipFill>
          <a:blip r:embed="rId21"/>
          <a:srcRect l="0" t="0" r="0" b="0"/>
          <a:stretch>
            <a:fillRect/>
          </a:stretch>
        </p:blipFill>
        <p:spPr>
          <a:xfrm flipH="false" flipV="false" rot="0">
            <a:off x="9166609" y="6042816"/>
            <a:ext cx="1059904" cy="953913"/>
          </a:xfrm>
          <a:prstGeom prst="rect">
            <a:avLst/>
          </a:prstGeom>
        </p:spPr>
      </p:pic>
      <p:pic>
        <p:nvPicPr>
          <p:cNvPr name="Picture 25" id="25"/>
          <p:cNvPicPr>
            <a:picLocks noChangeAspect="true"/>
          </p:cNvPicPr>
          <p:nvPr/>
        </p:nvPicPr>
        <p:blipFill>
          <a:blip r:embed="rId22"/>
          <a:srcRect l="0" t="0" r="0" b="0"/>
          <a:stretch>
            <a:fillRect/>
          </a:stretch>
        </p:blipFill>
        <p:spPr>
          <a:xfrm flipH="false" flipV="false" rot="0">
            <a:off x="9166609" y="7238271"/>
            <a:ext cx="1059904" cy="867194"/>
          </a:xfrm>
          <a:prstGeom prst="rect">
            <a:avLst/>
          </a:prstGeom>
        </p:spPr>
      </p:pic>
      <p:pic>
        <p:nvPicPr>
          <p:cNvPr name="Picture 26" id="26"/>
          <p:cNvPicPr>
            <a:picLocks noChangeAspect="true"/>
          </p:cNvPicPr>
          <p:nvPr/>
        </p:nvPicPr>
        <p:blipFill>
          <a:blip r:embed="rId23"/>
          <a:srcRect l="0" t="0" r="0" b="0"/>
          <a:stretch>
            <a:fillRect/>
          </a:stretch>
        </p:blipFill>
        <p:spPr>
          <a:xfrm flipH="false" flipV="false" rot="0">
            <a:off x="9166609" y="8263918"/>
            <a:ext cx="1059904" cy="994382"/>
          </a:xfrm>
          <a:prstGeom prst="rect">
            <a:avLst/>
          </a:prstGeom>
        </p:spPr>
      </p:pic>
      <p:pic>
        <p:nvPicPr>
          <p:cNvPr name="Picture 27" id="27"/>
          <p:cNvPicPr>
            <a:picLocks noChangeAspect="true"/>
          </p:cNvPicPr>
          <p:nvPr/>
        </p:nvPicPr>
        <p:blipFill>
          <a:blip r:embed="rId24"/>
          <a:srcRect l="0" t="0" r="0" b="0"/>
          <a:stretch>
            <a:fillRect/>
          </a:stretch>
        </p:blipFill>
        <p:spPr>
          <a:xfrm flipH="false" flipV="false" rot="0">
            <a:off x="7928309" y="8497792"/>
            <a:ext cx="932015" cy="833730"/>
          </a:xfrm>
          <a:prstGeom prst="rect">
            <a:avLst/>
          </a:prstGeom>
        </p:spPr>
      </p:pic>
      <p:pic>
        <p:nvPicPr>
          <p:cNvPr name="Picture 28" id="28"/>
          <p:cNvPicPr>
            <a:picLocks noChangeAspect="true"/>
          </p:cNvPicPr>
          <p:nvPr/>
        </p:nvPicPr>
        <p:blipFill>
          <a:blip r:embed="rId25"/>
          <a:srcRect l="0" t="0" r="0" b="0"/>
          <a:stretch>
            <a:fillRect/>
          </a:stretch>
        </p:blipFill>
        <p:spPr>
          <a:xfrm flipH="false" flipV="false" rot="0">
            <a:off x="13676263" y="5965897"/>
            <a:ext cx="1470132" cy="2343689"/>
          </a:xfrm>
          <a:prstGeom prst="rect">
            <a:avLst/>
          </a:prstGeom>
        </p:spPr>
      </p:pic>
      <p:pic>
        <p:nvPicPr>
          <p:cNvPr name="Picture 29" id="29"/>
          <p:cNvPicPr>
            <a:picLocks noChangeAspect="true"/>
          </p:cNvPicPr>
          <p:nvPr/>
        </p:nvPicPr>
        <p:blipFill>
          <a:blip r:embed="rId26"/>
          <a:srcRect l="0" t="0" r="0" b="0"/>
          <a:stretch>
            <a:fillRect/>
          </a:stretch>
        </p:blipFill>
        <p:spPr>
          <a:xfrm flipH="false" flipV="false" rot="0">
            <a:off x="15295255" y="6075485"/>
            <a:ext cx="1501526" cy="2184760"/>
          </a:xfrm>
          <a:prstGeom prst="rect">
            <a:avLst/>
          </a:prstGeom>
        </p:spPr>
      </p:pic>
      <p:pic>
        <p:nvPicPr>
          <p:cNvPr name="Picture 30" id="30"/>
          <p:cNvPicPr>
            <a:picLocks noChangeAspect="true"/>
          </p:cNvPicPr>
          <p:nvPr/>
        </p:nvPicPr>
        <p:blipFill>
          <a:blip r:embed="rId27"/>
          <a:srcRect l="0" t="0" r="0" b="0"/>
          <a:stretch>
            <a:fillRect/>
          </a:stretch>
        </p:blipFill>
        <p:spPr>
          <a:xfrm flipH="false" flipV="false" rot="0">
            <a:off x="14821111" y="8524181"/>
            <a:ext cx="1908096" cy="707730"/>
          </a:xfrm>
          <a:prstGeom prst="rect">
            <a:avLst/>
          </a:prstGeom>
        </p:spPr>
      </p:pic>
      <p:pic>
        <p:nvPicPr>
          <p:cNvPr name="Picture 31" id="31"/>
          <p:cNvPicPr>
            <a:picLocks noChangeAspect="true"/>
          </p:cNvPicPr>
          <p:nvPr/>
        </p:nvPicPr>
        <p:blipFill>
          <a:blip r:embed="rId28"/>
          <a:srcRect l="0" t="0" r="0" b="0"/>
          <a:stretch>
            <a:fillRect/>
          </a:stretch>
        </p:blipFill>
        <p:spPr>
          <a:xfrm flipH="false" flipV="false" rot="0">
            <a:off x="12206088" y="5998286"/>
            <a:ext cx="1269803" cy="1126662"/>
          </a:xfrm>
          <a:prstGeom prst="rect">
            <a:avLst/>
          </a:prstGeom>
        </p:spPr>
      </p:pic>
      <p:pic>
        <p:nvPicPr>
          <p:cNvPr name="Picture 32" id="32"/>
          <p:cNvPicPr>
            <a:picLocks noChangeAspect="true"/>
          </p:cNvPicPr>
          <p:nvPr/>
        </p:nvPicPr>
        <p:blipFill>
          <a:blip r:embed="rId29"/>
          <a:srcRect l="0" t="0" r="0" b="0"/>
          <a:stretch>
            <a:fillRect/>
          </a:stretch>
        </p:blipFill>
        <p:spPr>
          <a:xfrm flipH="false" flipV="false" rot="0">
            <a:off x="12138738" y="8487570"/>
            <a:ext cx="2311265" cy="731200"/>
          </a:xfrm>
          <a:prstGeom prst="rect">
            <a:avLst/>
          </a:prstGeom>
        </p:spPr>
      </p:pic>
      <p:pic>
        <p:nvPicPr>
          <p:cNvPr name="Picture 33" id="33"/>
          <p:cNvPicPr>
            <a:picLocks noChangeAspect="true"/>
          </p:cNvPicPr>
          <p:nvPr/>
        </p:nvPicPr>
        <p:blipFill>
          <a:blip r:embed="rId30"/>
          <a:srcRect l="0" t="0" r="0" b="0"/>
          <a:stretch>
            <a:fillRect/>
          </a:stretch>
        </p:blipFill>
        <p:spPr>
          <a:xfrm flipH="false" flipV="false" rot="0">
            <a:off x="12133493" y="7233717"/>
            <a:ext cx="1269803" cy="1075870"/>
          </a:xfrm>
          <a:prstGeom prst="rect">
            <a:avLst/>
          </a:prstGeom>
        </p:spPr>
      </p:pic>
      <p:pic>
        <p:nvPicPr>
          <p:cNvPr name="Picture 34" id="34"/>
          <p:cNvPicPr>
            <a:picLocks noChangeAspect="true"/>
          </p:cNvPicPr>
          <p:nvPr/>
        </p:nvPicPr>
        <p:blipFill>
          <a:blip r:embed="rId18"/>
          <a:srcRect l="0" t="0" r="0" b="0"/>
          <a:stretch>
            <a:fillRect/>
          </a:stretch>
        </p:blipFill>
        <p:spPr>
          <a:xfrm flipH="false" flipV="false" rot="5667835">
            <a:off x="7264923" y="6762375"/>
            <a:ext cx="2258787" cy="714598"/>
          </a:xfrm>
          <a:prstGeom prst="rect">
            <a:avLst/>
          </a:prstGeom>
        </p:spPr>
      </p:pic>
      <p:sp>
        <p:nvSpPr>
          <p:cNvPr name="TextBox 35" id="35"/>
          <p:cNvSpPr txBox="true"/>
          <p:nvPr/>
        </p:nvSpPr>
        <p:spPr>
          <a:xfrm rot="0">
            <a:off x="0" y="9683947"/>
            <a:ext cx="16796781" cy="297180"/>
          </a:xfrm>
          <a:prstGeom prst="rect">
            <a:avLst/>
          </a:prstGeom>
        </p:spPr>
        <p:txBody>
          <a:bodyPr anchor="t" rtlCol="false" tIns="0" lIns="0" bIns="0" rIns="0">
            <a:spAutoFit/>
          </a:bodyPr>
          <a:lstStyle/>
          <a:p>
            <a:pPr algn="ctr">
              <a:lnSpc>
                <a:spcPts val="2520"/>
              </a:lnSpc>
            </a:pPr>
            <a:r>
              <a:rPr lang="en-US" sz="1800">
                <a:solidFill>
                  <a:srgbClr val="000000"/>
                </a:solidFill>
                <a:latin typeface="Muli Regular"/>
              </a:rPr>
              <a:t>Recuerda que si tienes alguna duda sobre el contenido, puedes comunicarte con nostras, a través del instagram o vía correo electronico</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grpSp>
        <p:nvGrpSpPr>
          <p:cNvPr name="Group 2" id="2"/>
          <p:cNvGrpSpPr/>
          <p:nvPr/>
        </p:nvGrpSpPr>
        <p:grpSpPr>
          <a:xfrm rot="0">
            <a:off x="2130697" y="2160155"/>
            <a:ext cx="7767943" cy="4889109"/>
            <a:chOff x="0" y="0"/>
            <a:chExt cx="10357258" cy="6518812"/>
          </a:xfrm>
        </p:grpSpPr>
        <p:sp>
          <p:nvSpPr>
            <p:cNvPr name="TextBox 3" id="3"/>
            <p:cNvSpPr txBox="true"/>
            <p:nvPr/>
          </p:nvSpPr>
          <p:spPr>
            <a:xfrm rot="0">
              <a:off x="0" y="76200"/>
              <a:ext cx="7868259" cy="3031067"/>
            </a:xfrm>
            <a:prstGeom prst="rect">
              <a:avLst/>
            </a:prstGeom>
          </p:spPr>
          <p:txBody>
            <a:bodyPr anchor="t" rtlCol="false" tIns="0" lIns="0" bIns="0" rIns="0">
              <a:spAutoFit/>
            </a:bodyPr>
            <a:lstStyle/>
            <a:p>
              <a:pPr>
                <a:lnSpc>
                  <a:spcPts val="8800"/>
                </a:lnSpc>
              </a:pPr>
              <a:r>
                <a:rPr lang="en-US" sz="8000">
                  <a:solidFill>
                    <a:srgbClr val="000000"/>
                  </a:solidFill>
                  <a:latin typeface="Amatic SC Bold"/>
                </a:rPr>
                <a:t>¿QUÉ ES UN CONVERSATORIO?</a:t>
              </a:r>
            </a:p>
          </p:txBody>
        </p:sp>
        <p:sp>
          <p:nvSpPr>
            <p:cNvPr name="TextBox 4" id="4"/>
            <p:cNvSpPr txBox="true"/>
            <p:nvPr/>
          </p:nvSpPr>
          <p:spPr>
            <a:xfrm rot="0">
              <a:off x="0" y="3924413"/>
              <a:ext cx="10357258" cy="2594398"/>
            </a:xfrm>
            <a:prstGeom prst="rect">
              <a:avLst/>
            </a:prstGeom>
          </p:spPr>
          <p:txBody>
            <a:bodyPr anchor="t" rtlCol="false" tIns="0" lIns="0" bIns="0" rIns="0">
              <a:spAutoFit/>
            </a:bodyPr>
            <a:lstStyle/>
            <a:p>
              <a:pPr>
                <a:lnSpc>
                  <a:spcPts val="3919"/>
                </a:lnSpc>
                <a:spcBef>
                  <a:spcPct val="0"/>
                </a:spcBef>
              </a:pPr>
              <a:r>
                <a:rPr lang="en-US" sz="2800">
                  <a:solidFill>
                    <a:srgbClr val="000000"/>
                  </a:solidFill>
                  <a:latin typeface="Muli Regular"/>
                </a:rPr>
                <a:t>Un conversatorio es la acción de hablar con otras personas, generalmente conocidas que se reunen para discutir opiniones sin diferencia de jerarquias entre los integrates</a:t>
              </a:r>
            </a:p>
          </p:txBody>
        </p:sp>
      </p:grpSp>
      <p:pic>
        <p:nvPicPr>
          <p:cNvPr name="Picture 5" id="5"/>
          <p:cNvPicPr>
            <a:picLocks noChangeAspect="true"/>
          </p:cNvPicPr>
          <p:nvPr/>
        </p:nvPicPr>
        <p:blipFill>
          <a:blip r:embed="rId2"/>
          <a:srcRect l="0" t="0" r="0" b="0"/>
          <a:stretch>
            <a:fillRect/>
          </a:stretch>
        </p:blipFill>
        <p:spPr>
          <a:xfrm flipH="false" flipV="false" rot="0">
            <a:off x="11197287" y="2331798"/>
            <a:ext cx="2256625" cy="2121228"/>
          </a:xfrm>
          <a:prstGeom prst="rect">
            <a:avLst/>
          </a:prstGeom>
        </p:spPr>
      </p:pic>
      <p:pic>
        <p:nvPicPr>
          <p:cNvPr name="Picture 6" id="6"/>
          <p:cNvPicPr>
            <a:picLocks noChangeAspect="true"/>
          </p:cNvPicPr>
          <p:nvPr/>
        </p:nvPicPr>
        <p:blipFill>
          <a:blip r:embed="rId2"/>
          <a:srcRect l="0" t="0" r="0" b="0"/>
          <a:stretch>
            <a:fillRect/>
          </a:stretch>
        </p:blipFill>
        <p:spPr>
          <a:xfrm flipH="false" flipV="false" rot="0">
            <a:off x="14314560" y="3189835"/>
            <a:ext cx="2256625" cy="2121228"/>
          </a:xfrm>
          <a:prstGeom prst="rect">
            <a:avLst/>
          </a:prstGeom>
        </p:spPr>
      </p:pic>
      <p:pic>
        <p:nvPicPr>
          <p:cNvPr name="Picture 7" id="7"/>
          <p:cNvPicPr>
            <a:picLocks noChangeAspect="true"/>
          </p:cNvPicPr>
          <p:nvPr/>
        </p:nvPicPr>
        <p:blipFill>
          <a:blip r:embed="rId2"/>
          <a:srcRect l="0" t="0" r="0" b="0"/>
          <a:stretch>
            <a:fillRect/>
          </a:stretch>
        </p:blipFill>
        <p:spPr>
          <a:xfrm flipH="false" flipV="false" rot="0">
            <a:off x="11786105" y="5054957"/>
            <a:ext cx="2256625" cy="2121228"/>
          </a:xfrm>
          <a:prstGeom prst="rect">
            <a:avLst/>
          </a:prstGeom>
        </p:spPr>
      </p:pic>
      <p:pic>
        <p:nvPicPr>
          <p:cNvPr name="Picture 8" id="8"/>
          <p:cNvPicPr>
            <a:picLocks noChangeAspect="true"/>
          </p:cNvPicPr>
          <p:nvPr/>
        </p:nvPicPr>
        <p:blipFill>
          <a:blip r:embed="rId3"/>
          <a:srcRect l="12160" t="17796" r="14927" b="21823"/>
          <a:stretch>
            <a:fillRect/>
          </a:stretch>
        </p:blipFill>
        <p:spPr>
          <a:xfrm flipH="false" flipV="false" rot="-311875">
            <a:off x="11747706" y="2933480"/>
            <a:ext cx="1108364" cy="917864"/>
          </a:xfrm>
          <a:prstGeom prst="rect">
            <a:avLst/>
          </a:prstGeom>
        </p:spPr>
      </p:pic>
      <p:pic>
        <p:nvPicPr>
          <p:cNvPr name="Picture 9" id="9"/>
          <p:cNvPicPr>
            <a:picLocks noChangeAspect="true"/>
          </p:cNvPicPr>
          <p:nvPr/>
        </p:nvPicPr>
        <p:blipFill>
          <a:blip r:embed="rId4"/>
          <a:srcRect l="34025" t="15329" r="31970" b="16663"/>
          <a:stretch>
            <a:fillRect/>
          </a:stretch>
        </p:blipFill>
        <p:spPr>
          <a:xfrm flipH="false" flipV="false" rot="648307">
            <a:off x="12628668" y="5544071"/>
            <a:ext cx="571500" cy="1143000"/>
          </a:xfrm>
          <a:prstGeom prst="rect">
            <a:avLst/>
          </a:prstGeom>
        </p:spPr>
      </p:pic>
      <p:pic>
        <p:nvPicPr>
          <p:cNvPr name="Picture 10" id="10"/>
          <p:cNvPicPr>
            <a:picLocks noChangeAspect="true"/>
          </p:cNvPicPr>
          <p:nvPr/>
        </p:nvPicPr>
        <p:blipFill>
          <a:blip r:embed="rId5"/>
          <a:srcRect l="23386" t="16682" r="26825" b="17273"/>
          <a:stretch>
            <a:fillRect/>
          </a:stretch>
        </p:blipFill>
        <p:spPr>
          <a:xfrm flipH="false" flipV="false" rot="520720">
            <a:off x="14990002" y="3687608"/>
            <a:ext cx="848591" cy="1125682"/>
          </a:xfrm>
          <a:prstGeom prst="rect">
            <a:avLst/>
          </a:prstGeom>
        </p:spPr>
      </p:pic>
      <p:pic>
        <p:nvPicPr>
          <p:cNvPr name="Picture 11" id="11"/>
          <p:cNvPicPr>
            <a:picLocks noChangeAspect="true"/>
          </p:cNvPicPr>
          <p:nvPr/>
        </p:nvPicPr>
        <p:blipFill>
          <a:blip r:embed="rId6"/>
          <a:srcRect l="0" t="0" r="0" b="0"/>
          <a:stretch>
            <a:fillRect/>
          </a:stretch>
        </p:blipFill>
        <p:spPr>
          <a:xfrm flipH="false" flipV="false" rot="-789926">
            <a:off x="10940464" y="2085248"/>
            <a:ext cx="513645" cy="493100"/>
          </a:xfrm>
          <a:prstGeom prst="rect">
            <a:avLst/>
          </a:prstGeom>
        </p:spPr>
      </p:pic>
      <p:pic>
        <p:nvPicPr>
          <p:cNvPr name="Picture 12" id="12"/>
          <p:cNvPicPr>
            <a:picLocks noChangeAspect="true"/>
          </p:cNvPicPr>
          <p:nvPr/>
        </p:nvPicPr>
        <p:blipFill>
          <a:blip r:embed="rId6"/>
          <a:srcRect l="0" t="0" r="0" b="0"/>
          <a:stretch>
            <a:fillRect/>
          </a:stretch>
        </p:blipFill>
        <p:spPr>
          <a:xfrm flipH="false" flipV="false" rot="8915872">
            <a:off x="14117791" y="6688041"/>
            <a:ext cx="424393" cy="407417"/>
          </a:xfrm>
          <a:prstGeom prst="rect">
            <a:avLst/>
          </a:prstGeom>
        </p:spPr>
      </p:pic>
      <p:pic>
        <p:nvPicPr>
          <p:cNvPr name="Picture 13" id="13"/>
          <p:cNvPicPr>
            <a:picLocks noChangeAspect="true"/>
          </p:cNvPicPr>
          <p:nvPr/>
        </p:nvPicPr>
        <p:blipFill>
          <a:blip r:embed="rId6"/>
          <a:srcRect l="0" t="0" r="0" b="0"/>
          <a:stretch>
            <a:fillRect/>
          </a:stretch>
        </p:blipFill>
        <p:spPr>
          <a:xfrm flipH="false" flipV="false" rot="4540450">
            <a:off x="16224780" y="3050290"/>
            <a:ext cx="294237" cy="282468"/>
          </a:xfrm>
          <a:prstGeom prst="rect">
            <a:avLst/>
          </a:prstGeom>
        </p:spPr>
      </p:pic>
      <p:pic>
        <p:nvPicPr>
          <p:cNvPr name="Picture 14" id="14"/>
          <p:cNvPicPr>
            <a:picLocks noChangeAspect="true"/>
          </p:cNvPicPr>
          <p:nvPr/>
        </p:nvPicPr>
        <p:blipFill>
          <a:blip r:embed="rId7"/>
          <a:srcRect l="0" t="0" r="0" b="0"/>
          <a:stretch>
            <a:fillRect/>
          </a:stretch>
        </p:blipFill>
        <p:spPr>
          <a:xfrm flipH="false" flipV="false" rot="262007">
            <a:off x="-827416" y="8685343"/>
            <a:ext cx="20474267" cy="6477314"/>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1460983">
            <a:off x="1235743" y="6151559"/>
            <a:ext cx="1748898" cy="2199872"/>
          </a:xfrm>
          <a:prstGeom prst="rect">
            <a:avLst/>
          </a:prstGeom>
        </p:spPr>
      </p:pic>
      <p:pic>
        <p:nvPicPr>
          <p:cNvPr name="Picture 3" id="3"/>
          <p:cNvPicPr>
            <a:picLocks noChangeAspect="true"/>
          </p:cNvPicPr>
          <p:nvPr/>
        </p:nvPicPr>
        <p:blipFill>
          <a:blip r:embed="rId2"/>
          <a:srcRect l="0" t="0" r="0" b="0"/>
          <a:stretch>
            <a:fillRect/>
          </a:stretch>
        </p:blipFill>
        <p:spPr>
          <a:xfrm flipH="false" flipV="false" rot="4810274">
            <a:off x="15425225" y="324206"/>
            <a:ext cx="1675438" cy="2107469"/>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0">
            <a:off x="2053196" y="1159414"/>
            <a:ext cx="14181609" cy="8586319"/>
          </a:xfrm>
          <a:prstGeom prst="rect">
            <a:avLst/>
          </a:prstGeom>
        </p:spPr>
      </p:pic>
      <p:pic>
        <p:nvPicPr>
          <p:cNvPr name="Picture 5" id="5"/>
          <p:cNvPicPr>
            <a:picLocks noChangeAspect="true"/>
          </p:cNvPicPr>
          <p:nvPr/>
        </p:nvPicPr>
        <p:blipFill>
          <a:blip r:embed="rId4"/>
          <a:srcRect l="0" t="0" r="0" b="0"/>
          <a:stretch>
            <a:fillRect/>
          </a:stretch>
        </p:blipFill>
        <p:spPr>
          <a:xfrm flipH="false" flipV="false" rot="0">
            <a:off x="11270388" y="3434974"/>
            <a:ext cx="1909937" cy="1708526"/>
          </a:xfrm>
          <a:prstGeom prst="rect">
            <a:avLst/>
          </a:prstGeom>
        </p:spPr>
      </p:pic>
      <p:pic>
        <p:nvPicPr>
          <p:cNvPr name="Picture 6" id="6"/>
          <p:cNvPicPr>
            <a:picLocks noChangeAspect="true"/>
          </p:cNvPicPr>
          <p:nvPr/>
        </p:nvPicPr>
        <p:blipFill>
          <a:blip r:embed="rId4"/>
          <a:srcRect l="0" t="0" r="0" b="0"/>
          <a:stretch>
            <a:fillRect/>
          </a:stretch>
        </p:blipFill>
        <p:spPr>
          <a:xfrm flipH="false" flipV="false" rot="0">
            <a:off x="4701985" y="3462519"/>
            <a:ext cx="1909937" cy="1708526"/>
          </a:xfrm>
          <a:prstGeom prst="rect">
            <a:avLst/>
          </a:prstGeom>
        </p:spPr>
      </p:pic>
      <p:sp>
        <p:nvSpPr>
          <p:cNvPr name="TextBox 7" id="7"/>
          <p:cNvSpPr txBox="true"/>
          <p:nvPr/>
        </p:nvSpPr>
        <p:spPr>
          <a:xfrm rot="0">
            <a:off x="3583274" y="6348207"/>
            <a:ext cx="4962232" cy="1243965"/>
          </a:xfrm>
          <a:prstGeom prst="rect">
            <a:avLst/>
          </a:prstGeom>
        </p:spPr>
        <p:txBody>
          <a:bodyPr anchor="t" rtlCol="false" tIns="0" lIns="0" bIns="0" rIns="0">
            <a:spAutoFit/>
          </a:bodyPr>
          <a:lstStyle/>
          <a:p>
            <a:pPr algn="ctr">
              <a:lnSpc>
                <a:spcPts val="3359"/>
              </a:lnSpc>
              <a:spcBef>
                <a:spcPct val="0"/>
              </a:spcBef>
            </a:pPr>
            <a:r>
              <a:rPr lang="en-US" sz="2400">
                <a:solidFill>
                  <a:srgbClr val="000000"/>
                </a:solidFill>
                <a:latin typeface="Muli Regular"/>
              </a:rPr>
              <a:t>Esta es la persona seleccionada para guiar los parámetros y reglas que se establecen en el evento.</a:t>
            </a:r>
          </a:p>
        </p:txBody>
      </p:sp>
      <p:sp>
        <p:nvSpPr>
          <p:cNvPr name="TextBox 8" id="8"/>
          <p:cNvSpPr txBox="true"/>
          <p:nvPr/>
        </p:nvSpPr>
        <p:spPr>
          <a:xfrm rot="0">
            <a:off x="9744241" y="6348207"/>
            <a:ext cx="4962232" cy="1243965"/>
          </a:xfrm>
          <a:prstGeom prst="rect">
            <a:avLst/>
          </a:prstGeom>
        </p:spPr>
        <p:txBody>
          <a:bodyPr anchor="t" rtlCol="false" tIns="0" lIns="0" bIns="0" rIns="0">
            <a:spAutoFit/>
          </a:bodyPr>
          <a:lstStyle/>
          <a:p>
            <a:pPr algn="ctr" marL="0" indent="0" lvl="0">
              <a:lnSpc>
                <a:spcPts val="3359"/>
              </a:lnSpc>
              <a:spcBef>
                <a:spcPct val="0"/>
              </a:spcBef>
            </a:pPr>
            <a:r>
              <a:rPr lang="en-US" sz="2400">
                <a:solidFill>
                  <a:srgbClr val="000000"/>
                </a:solidFill>
                <a:latin typeface="Muli Regular"/>
              </a:rPr>
              <a:t>Esta es la persona seleccionada para tomar apuntes y resumir los temas discutidos</a:t>
            </a:r>
          </a:p>
        </p:txBody>
      </p:sp>
      <p:pic>
        <p:nvPicPr>
          <p:cNvPr name="Picture 9" id="9"/>
          <p:cNvPicPr>
            <a:picLocks noChangeAspect="true"/>
          </p:cNvPicPr>
          <p:nvPr/>
        </p:nvPicPr>
        <p:blipFill>
          <a:blip r:embed="rId5"/>
          <a:srcRect l="0" t="0" r="0" b="0"/>
          <a:stretch>
            <a:fillRect/>
          </a:stretch>
        </p:blipFill>
        <p:spPr>
          <a:xfrm flipH="false" flipV="false" rot="134838">
            <a:off x="3848543" y="679393"/>
            <a:ext cx="10590914" cy="2118183"/>
          </a:xfrm>
          <a:prstGeom prst="rect">
            <a:avLst/>
          </a:prstGeom>
        </p:spPr>
      </p:pic>
      <p:sp>
        <p:nvSpPr>
          <p:cNvPr name="TextBox 10" id="10"/>
          <p:cNvSpPr txBox="true"/>
          <p:nvPr/>
        </p:nvSpPr>
        <p:spPr>
          <a:xfrm rot="0">
            <a:off x="4701985" y="878694"/>
            <a:ext cx="8884030" cy="1786255"/>
          </a:xfrm>
          <a:prstGeom prst="rect">
            <a:avLst/>
          </a:prstGeom>
        </p:spPr>
        <p:txBody>
          <a:bodyPr anchor="t" rtlCol="false" tIns="0" lIns="0" bIns="0" rIns="0">
            <a:spAutoFit/>
          </a:bodyPr>
          <a:lstStyle/>
          <a:p>
            <a:pPr algn="ctr">
              <a:lnSpc>
                <a:spcPts val="7040"/>
              </a:lnSpc>
            </a:pPr>
            <a:r>
              <a:rPr lang="en-US" sz="6400">
                <a:solidFill>
                  <a:srgbClr val="000000"/>
                </a:solidFill>
                <a:latin typeface="Amatic SC Bold"/>
              </a:rPr>
              <a:t>¿QUIENES COMPONEN UN CONVERSATORIO?</a:t>
            </a:r>
          </a:p>
        </p:txBody>
      </p:sp>
      <p:pic>
        <p:nvPicPr>
          <p:cNvPr name="Picture 11" id="11"/>
          <p:cNvPicPr>
            <a:picLocks noChangeAspect="true"/>
          </p:cNvPicPr>
          <p:nvPr/>
        </p:nvPicPr>
        <p:blipFill>
          <a:blip r:embed="rId6"/>
          <a:srcRect l="24274" t="12627" r="27335" b="10210"/>
          <a:stretch>
            <a:fillRect/>
          </a:stretch>
        </p:blipFill>
        <p:spPr>
          <a:xfrm flipH="false" flipV="false" rot="0">
            <a:off x="5319749" y="3807116"/>
            <a:ext cx="640773" cy="1021773"/>
          </a:xfrm>
          <a:prstGeom prst="rect">
            <a:avLst/>
          </a:prstGeom>
        </p:spPr>
      </p:pic>
      <p:pic>
        <p:nvPicPr>
          <p:cNvPr name="Picture 12" id="12"/>
          <p:cNvPicPr>
            <a:picLocks noChangeAspect="true"/>
          </p:cNvPicPr>
          <p:nvPr/>
        </p:nvPicPr>
        <p:blipFill>
          <a:blip r:embed="rId6"/>
          <a:srcRect l="24274" t="12627" r="27335" b="10210"/>
          <a:stretch>
            <a:fillRect/>
          </a:stretch>
        </p:blipFill>
        <p:spPr>
          <a:xfrm flipH="false" flipV="false" rot="0">
            <a:off x="11904970" y="3778351"/>
            <a:ext cx="640773" cy="1021773"/>
          </a:xfrm>
          <a:prstGeom prst="rect">
            <a:avLst/>
          </a:prstGeom>
        </p:spPr>
      </p:pic>
      <p:pic>
        <p:nvPicPr>
          <p:cNvPr name="Picture 13" id="13"/>
          <p:cNvPicPr>
            <a:picLocks noChangeAspect="true"/>
          </p:cNvPicPr>
          <p:nvPr/>
        </p:nvPicPr>
        <p:blipFill>
          <a:blip r:embed="rId7"/>
          <a:srcRect l="0" t="0" r="0" b="0"/>
          <a:stretch>
            <a:fillRect/>
          </a:stretch>
        </p:blipFill>
        <p:spPr>
          <a:xfrm flipH="false" flipV="false" rot="10084657">
            <a:off x="3221913" y="633590"/>
            <a:ext cx="541332" cy="519679"/>
          </a:xfrm>
          <a:prstGeom prst="rect">
            <a:avLst/>
          </a:prstGeom>
        </p:spPr>
      </p:pic>
      <p:pic>
        <p:nvPicPr>
          <p:cNvPr name="Picture 14" id="14"/>
          <p:cNvPicPr>
            <a:picLocks noChangeAspect="true"/>
          </p:cNvPicPr>
          <p:nvPr/>
        </p:nvPicPr>
        <p:blipFill>
          <a:blip r:embed="rId8"/>
          <a:srcRect l="0" t="0" r="0" b="0"/>
          <a:stretch>
            <a:fillRect/>
          </a:stretch>
        </p:blipFill>
        <p:spPr>
          <a:xfrm flipH="false" flipV="false" rot="-1159206">
            <a:off x="3252256" y="4267841"/>
            <a:ext cx="662036" cy="1122094"/>
          </a:xfrm>
          <a:prstGeom prst="rect">
            <a:avLst/>
          </a:prstGeom>
        </p:spPr>
      </p:pic>
      <p:pic>
        <p:nvPicPr>
          <p:cNvPr name="Picture 15" id="15"/>
          <p:cNvPicPr>
            <a:picLocks noChangeAspect="true"/>
          </p:cNvPicPr>
          <p:nvPr/>
        </p:nvPicPr>
        <p:blipFill>
          <a:blip r:embed="rId7"/>
          <a:srcRect l="0" t="0" r="0" b="0"/>
          <a:stretch>
            <a:fillRect/>
          </a:stretch>
        </p:blipFill>
        <p:spPr>
          <a:xfrm flipH="false" flipV="false" rot="-7483644">
            <a:off x="541517" y="9362339"/>
            <a:ext cx="509049" cy="488687"/>
          </a:xfrm>
          <a:prstGeom prst="rect">
            <a:avLst/>
          </a:prstGeom>
        </p:spPr>
      </p:pic>
      <p:pic>
        <p:nvPicPr>
          <p:cNvPr name="Picture 16" id="16"/>
          <p:cNvPicPr>
            <a:picLocks noChangeAspect="true"/>
          </p:cNvPicPr>
          <p:nvPr/>
        </p:nvPicPr>
        <p:blipFill>
          <a:blip r:embed="rId7"/>
          <a:srcRect l="0" t="0" r="0" b="0"/>
          <a:stretch>
            <a:fillRect/>
          </a:stretch>
        </p:blipFill>
        <p:spPr>
          <a:xfrm flipH="false" flipV="false" rot="1422455">
            <a:off x="887331" y="3746380"/>
            <a:ext cx="509049" cy="488687"/>
          </a:xfrm>
          <a:prstGeom prst="rect">
            <a:avLst/>
          </a:prstGeom>
        </p:spPr>
      </p:pic>
      <p:pic>
        <p:nvPicPr>
          <p:cNvPr name="Picture 17" id="17"/>
          <p:cNvPicPr>
            <a:picLocks noChangeAspect="true"/>
          </p:cNvPicPr>
          <p:nvPr/>
        </p:nvPicPr>
        <p:blipFill>
          <a:blip r:embed="rId9"/>
          <a:srcRect l="0" t="0" r="0" b="0"/>
          <a:stretch>
            <a:fillRect/>
          </a:stretch>
        </p:blipFill>
        <p:spPr>
          <a:xfrm flipH="false" flipV="false" rot="693431">
            <a:off x="920907" y="611011"/>
            <a:ext cx="826577" cy="1185137"/>
          </a:xfrm>
          <a:prstGeom prst="rect">
            <a:avLst/>
          </a:prstGeom>
        </p:spPr>
      </p:pic>
      <p:pic>
        <p:nvPicPr>
          <p:cNvPr name="Picture 18" id="18"/>
          <p:cNvPicPr>
            <a:picLocks noChangeAspect="true"/>
          </p:cNvPicPr>
          <p:nvPr/>
        </p:nvPicPr>
        <p:blipFill>
          <a:blip r:embed="rId7"/>
          <a:srcRect l="0" t="0" r="0" b="0"/>
          <a:stretch>
            <a:fillRect/>
          </a:stretch>
        </p:blipFill>
        <p:spPr>
          <a:xfrm flipH="false" flipV="false" rot="-6383107">
            <a:off x="17308741" y="4581008"/>
            <a:ext cx="513645" cy="493100"/>
          </a:xfrm>
          <a:prstGeom prst="rect">
            <a:avLst/>
          </a:prstGeom>
        </p:spPr>
      </p:pic>
      <p:pic>
        <p:nvPicPr>
          <p:cNvPr name="Picture 19" id="19"/>
          <p:cNvPicPr>
            <a:picLocks noChangeAspect="true"/>
          </p:cNvPicPr>
          <p:nvPr/>
        </p:nvPicPr>
        <p:blipFill>
          <a:blip r:embed="rId7"/>
          <a:srcRect l="0" t="0" r="0" b="0"/>
          <a:stretch>
            <a:fillRect/>
          </a:stretch>
        </p:blipFill>
        <p:spPr>
          <a:xfrm flipH="false" flipV="false" rot="-5590816">
            <a:off x="17447185" y="9542024"/>
            <a:ext cx="424393" cy="407417"/>
          </a:xfrm>
          <a:prstGeom prst="rect">
            <a:avLst/>
          </a:prstGeom>
        </p:spPr>
      </p:pic>
      <p:pic>
        <p:nvPicPr>
          <p:cNvPr name="Picture 20" id="20"/>
          <p:cNvPicPr>
            <a:picLocks noChangeAspect="true"/>
          </p:cNvPicPr>
          <p:nvPr/>
        </p:nvPicPr>
        <p:blipFill>
          <a:blip r:embed="rId9"/>
          <a:srcRect l="0" t="0" r="0" b="0"/>
          <a:stretch>
            <a:fillRect/>
          </a:stretch>
        </p:blipFill>
        <p:spPr>
          <a:xfrm flipH="false" flipV="false" rot="-2419102">
            <a:off x="16411918" y="7142291"/>
            <a:ext cx="927423" cy="1329729"/>
          </a:xfrm>
          <a:prstGeom prst="rect">
            <a:avLst/>
          </a:prstGeom>
        </p:spPr>
      </p:pic>
      <p:sp>
        <p:nvSpPr>
          <p:cNvPr name="TextBox 21" id="21"/>
          <p:cNvSpPr txBox="true"/>
          <p:nvPr/>
        </p:nvSpPr>
        <p:spPr>
          <a:xfrm rot="0">
            <a:off x="3492579" y="5600890"/>
            <a:ext cx="4935885" cy="528320"/>
          </a:xfrm>
          <a:prstGeom prst="rect">
            <a:avLst/>
          </a:prstGeom>
        </p:spPr>
        <p:txBody>
          <a:bodyPr anchor="t" rtlCol="false" tIns="0" lIns="0" bIns="0" rIns="0">
            <a:spAutoFit/>
          </a:bodyPr>
          <a:lstStyle/>
          <a:p>
            <a:pPr algn="ctr">
              <a:lnSpc>
                <a:spcPts val="4480"/>
              </a:lnSpc>
            </a:pPr>
            <a:r>
              <a:rPr lang="en-US" sz="3200">
                <a:solidFill>
                  <a:srgbClr val="000000"/>
                </a:solidFill>
                <a:latin typeface="Muli Bold"/>
              </a:rPr>
              <a:t>Moderador o coordinador</a:t>
            </a:r>
          </a:p>
        </p:txBody>
      </p:sp>
      <p:sp>
        <p:nvSpPr>
          <p:cNvPr name="TextBox 22" id="22"/>
          <p:cNvSpPr txBox="true"/>
          <p:nvPr/>
        </p:nvSpPr>
        <p:spPr>
          <a:xfrm rot="0">
            <a:off x="11459934" y="5600890"/>
            <a:ext cx="1530846" cy="528320"/>
          </a:xfrm>
          <a:prstGeom prst="rect">
            <a:avLst/>
          </a:prstGeom>
        </p:spPr>
        <p:txBody>
          <a:bodyPr anchor="t" rtlCol="false" tIns="0" lIns="0" bIns="0" rIns="0">
            <a:spAutoFit/>
          </a:bodyPr>
          <a:lstStyle/>
          <a:p>
            <a:pPr algn="ctr">
              <a:lnSpc>
                <a:spcPts val="4480"/>
              </a:lnSpc>
            </a:pPr>
            <a:r>
              <a:rPr lang="en-US" sz="3200">
                <a:solidFill>
                  <a:srgbClr val="000000"/>
                </a:solidFill>
                <a:latin typeface="Muli Bold"/>
              </a:rPr>
              <a:t>Relator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295478" y="4344405"/>
            <a:ext cx="4861392" cy="4560869"/>
          </a:xfrm>
          <a:prstGeom prst="rect">
            <a:avLst/>
          </a:prstGeom>
        </p:spPr>
      </p:pic>
      <p:pic>
        <p:nvPicPr>
          <p:cNvPr name="Picture 3" id="3"/>
          <p:cNvPicPr>
            <a:picLocks noChangeAspect="true"/>
          </p:cNvPicPr>
          <p:nvPr/>
        </p:nvPicPr>
        <p:blipFill>
          <a:blip r:embed="rId2"/>
          <a:srcRect l="0" t="0" r="0" b="0"/>
          <a:stretch>
            <a:fillRect/>
          </a:stretch>
        </p:blipFill>
        <p:spPr>
          <a:xfrm flipH="false" flipV="false" rot="0">
            <a:off x="6846693" y="4344405"/>
            <a:ext cx="4861392" cy="4560869"/>
          </a:xfrm>
          <a:prstGeom prst="rect">
            <a:avLst/>
          </a:prstGeom>
        </p:spPr>
      </p:pic>
      <p:pic>
        <p:nvPicPr>
          <p:cNvPr name="Picture 4" id="4"/>
          <p:cNvPicPr>
            <a:picLocks noChangeAspect="true"/>
          </p:cNvPicPr>
          <p:nvPr/>
        </p:nvPicPr>
        <p:blipFill>
          <a:blip r:embed="rId2"/>
          <a:srcRect l="0" t="0" r="0" b="0"/>
          <a:stretch>
            <a:fillRect/>
          </a:stretch>
        </p:blipFill>
        <p:spPr>
          <a:xfrm flipH="false" flipV="false" rot="0">
            <a:off x="12397908" y="4344405"/>
            <a:ext cx="4861392" cy="4560869"/>
          </a:xfrm>
          <a:prstGeom prst="rect">
            <a:avLst/>
          </a:prstGeom>
        </p:spPr>
      </p:pic>
      <p:grpSp>
        <p:nvGrpSpPr>
          <p:cNvPr name="Group 5" id="5"/>
          <p:cNvGrpSpPr/>
          <p:nvPr/>
        </p:nvGrpSpPr>
        <p:grpSpPr>
          <a:xfrm rot="0">
            <a:off x="1607806" y="5074734"/>
            <a:ext cx="4288987" cy="3471862"/>
            <a:chOff x="0" y="0"/>
            <a:chExt cx="5718650" cy="4629150"/>
          </a:xfrm>
        </p:grpSpPr>
        <p:sp>
          <p:nvSpPr>
            <p:cNvPr name="TextBox 6" id="6"/>
            <p:cNvSpPr txBox="true"/>
            <p:nvPr/>
          </p:nvSpPr>
          <p:spPr>
            <a:xfrm rot="0">
              <a:off x="0" y="-47625"/>
              <a:ext cx="5718650" cy="613198"/>
            </a:xfrm>
            <a:prstGeom prst="rect">
              <a:avLst/>
            </a:prstGeom>
          </p:spPr>
          <p:txBody>
            <a:bodyPr anchor="t" rtlCol="false" tIns="0" lIns="0" bIns="0" rIns="0">
              <a:spAutoFit/>
            </a:bodyPr>
            <a:lstStyle/>
            <a:p>
              <a:pPr algn="ctr" marL="0" indent="0" lvl="0">
                <a:lnSpc>
                  <a:spcPts val="3919"/>
                </a:lnSpc>
                <a:spcBef>
                  <a:spcPct val="0"/>
                </a:spcBef>
              </a:pPr>
              <a:r>
                <a:rPr lang="en-US" sz="2800" spc="84">
                  <a:solidFill>
                    <a:srgbClr val="000000"/>
                  </a:solidFill>
                  <a:latin typeface="Muli Bold"/>
                </a:rPr>
                <a:t>Tiempo</a:t>
              </a:r>
            </a:p>
          </p:txBody>
        </p:sp>
        <p:sp>
          <p:nvSpPr>
            <p:cNvPr name="TextBox 7" id="7"/>
            <p:cNvSpPr txBox="true"/>
            <p:nvPr/>
          </p:nvSpPr>
          <p:spPr>
            <a:xfrm rot="0">
              <a:off x="0" y="751205"/>
              <a:ext cx="5718650" cy="3877945"/>
            </a:xfrm>
            <a:prstGeom prst="rect">
              <a:avLst/>
            </a:prstGeom>
          </p:spPr>
          <p:txBody>
            <a:bodyPr anchor="t" rtlCol="false" tIns="0" lIns="0" bIns="0" rIns="0">
              <a:spAutoFit/>
            </a:bodyPr>
            <a:lstStyle/>
            <a:p>
              <a:pPr marL="0" indent="0" lvl="0">
                <a:lnSpc>
                  <a:spcPts val="3359"/>
                </a:lnSpc>
                <a:spcBef>
                  <a:spcPct val="0"/>
                </a:spcBef>
              </a:pPr>
              <a:r>
                <a:rPr lang="en-US" sz="2400">
                  <a:solidFill>
                    <a:srgbClr val="000000"/>
                  </a:solidFill>
                  <a:latin typeface="Muli Regular"/>
                </a:rPr>
                <a:t>Si bien no hay un tiempo determinado y específico para la duración de un conversatorio es bueno que al momento de organizar se establezca un estimado de la duración de este.</a:t>
              </a:r>
            </a:p>
          </p:txBody>
        </p:sp>
      </p:grpSp>
      <p:grpSp>
        <p:nvGrpSpPr>
          <p:cNvPr name="Group 8" id="8"/>
          <p:cNvGrpSpPr/>
          <p:nvPr/>
        </p:nvGrpSpPr>
        <p:grpSpPr>
          <a:xfrm rot="0">
            <a:off x="7002857" y="4865184"/>
            <a:ext cx="4549064" cy="3890962"/>
            <a:chOff x="0" y="0"/>
            <a:chExt cx="6065419" cy="5187950"/>
          </a:xfrm>
        </p:grpSpPr>
        <p:sp>
          <p:nvSpPr>
            <p:cNvPr name="TextBox 9" id="9"/>
            <p:cNvSpPr txBox="true"/>
            <p:nvPr/>
          </p:nvSpPr>
          <p:spPr>
            <a:xfrm rot="0">
              <a:off x="0" y="-47625"/>
              <a:ext cx="6065419" cy="613198"/>
            </a:xfrm>
            <a:prstGeom prst="rect">
              <a:avLst/>
            </a:prstGeom>
          </p:spPr>
          <p:txBody>
            <a:bodyPr anchor="t" rtlCol="false" tIns="0" lIns="0" bIns="0" rIns="0">
              <a:spAutoFit/>
            </a:bodyPr>
            <a:lstStyle/>
            <a:p>
              <a:pPr algn="ctr" marL="0" indent="0" lvl="0">
                <a:lnSpc>
                  <a:spcPts val="3919"/>
                </a:lnSpc>
                <a:spcBef>
                  <a:spcPct val="0"/>
                </a:spcBef>
              </a:pPr>
              <a:r>
                <a:rPr lang="en-US" sz="2800" spc="84">
                  <a:solidFill>
                    <a:srgbClr val="000000"/>
                  </a:solidFill>
                  <a:latin typeface="Muli Bold"/>
                </a:rPr>
                <a:t>Orden</a:t>
              </a:r>
            </a:p>
          </p:txBody>
        </p:sp>
        <p:sp>
          <p:nvSpPr>
            <p:cNvPr name="TextBox 10" id="10"/>
            <p:cNvSpPr txBox="true"/>
            <p:nvPr/>
          </p:nvSpPr>
          <p:spPr>
            <a:xfrm rot="0">
              <a:off x="0" y="751205"/>
              <a:ext cx="6065419" cy="4436745"/>
            </a:xfrm>
            <a:prstGeom prst="rect">
              <a:avLst/>
            </a:prstGeom>
          </p:spPr>
          <p:txBody>
            <a:bodyPr anchor="t" rtlCol="false" tIns="0" lIns="0" bIns="0" rIns="0">
              <a:spAutoFit/>
            </a:bodyPr>
            <a:lstStyle/>
            <a:p>
              <a:pPr marL="518160" indent="-259080" lvl="1">
                <a:lnSpc>
                  <a:spcPts val="3359"/>
                </a:lnSpc>
                <a:buFont typeface="Arial"/>
                <a:buChar char="•"/>
              </a:pPr>
              <a:r>
                <a:rPr lang="en-US" sz="2400">
                  <a:solidFill>
                    <a:srgbClr val="000000"/>
                  </a:solidFill>
                  <a:latin typeface="Muli Regular"/>
                </a:rPr>
                <a:t>Este es el proceso o línea a seguir durante las intervenciones.</a:t>
              </a:r>
            </a:p>
            <a:p>
              <a:pPr marL="518160" indent="-259080" lvl="1">
                <a:lnSpc>
                  <a:spcPts val="3359"/>
                </a:lnSpc>
                <a:buFont typeface="Arial"/>
                <a:buChar char="•"/>
              </a:pPr>
              <a:r>
                <a:rPr lang="en-US" sz="2400">
                  <a:solidFill>
                    <a:srgbClr val="000000"/>
                  </a:solidFill>
                  <a:latin typeface="Muli Regular"/>
                </a:rPr>
                <a:t>El moderador es encargado de que se respete el orden de la conversación y se respeten los turnos</a:t>
              </a:r>
            </a:p>
            <a:p>
              <a:pPr marL="0" indent="0" lvl="0">
                <a:lnSpc>
                  <a:spcPts val="3359"/>
                </a:lnSpc>
                <a:spcBef>
                  <a:spcPct val="0"/>
                </a:spcBef>
              </a:pPr>
            </a:p>
          </p:txBody>
        </p:sp>
      </p:grpSp>
      <p:grpSp>
        <p:nvGrpSpPr>
          <p:cNvPr name="Group 11" id="11"/>
          <p:cNvGrpSpPr/>
          <p:nvPr/>
        </p:nvGrpSpPr>
        <p:grpSpPr>
          <a:xfrm rot="0">
            <a:off x="12710236" y="4865184"/>
            <a:ext cx="4329362" cy="2205381"/>
            <a:chOff x="0" y="0"/>
            <a:chExt cx="5772482" cy="2940508"/>
          </a:xfrm>
        </p:grpSpPr>
        <p:sp>
          <p:nvSpPr>
            <p:cNvPr name="TextBox 12" id="12"/>
            <p:cNvSpPr txBox="true"/>
            <p:nvPr/>
          </p:nvSpPr>
          <p:spPr>
            <a:xfrm rot="0">
              <a:off x="0" y="-57150"/>
              <a:ext cx="5772482" cy="620379"/>
            </a:xfrm>
            <a:prstGeom prst="rect">
              <a:avLst/>
            </a:prstGeom>
          </p:spPr>
          <p:txBody>
            <a:bodyPr anchor="t" rtlCol="false" tIns="0" lIns="0" bIns="0" rIns="0">
              <a:spAutoFit/>
            </a:bodyPr>
            <a:lstStyle/>
            <a:p>
              <a:pPr algn="ctr" marL="0" indent="0" lvl="0">
                <a:lnSpc>
                  <a:spcPts val="3903"/>
                </a:lnSpc>
                <a:spcBef>
                  <a:spcPct val="0"/>
                </a:spcBef>
              </a:pPr>
              <a:r>
                <a:rPr lang="en-US" sz="2788" spc="83">
                  <a:solidFill>
                    <a:srgbClr val="000000"/>
                  </a:solidFill>
                  <a:latin typeface="Muli Bold"/>
                </a:rPr>
                <a:t>Turnos</a:t>
              </a:r>
            </a:p>
          </p:txBody>
        </p:sp>
        <p:sp>
          <p:nvSpPr>
            <p:cNvPr name="TextBox 13" id="13"/>
            <p:cNvSpPr txBox="true"/>
            <p:nvPr/>
          </p:nvSpPr>
          <p:spPr>
            <a:xfrm rot="0">
              <a:off x="0" y="747893"/>
              <a:ext cx="5772482" cy="2192615"/>
            </a:xfrm>
            <a:prstGeom prst="rect">
              <a:avLst/>
            </a:prstGeom>
          </p:spPr>
          <p:txBody>
            <a:bodyPr anchor="t" rtlCol="false" tIns="0" lIns="0" bIns="0" rIns="0">
              <a:spAutoFit/>
            </a:bodyPr>
            <a:lstStyle/>
            <a:p>
              <a:pPr marL="0" indent="0" lvl="0">
                <a:lnSpc>
                  <a:spcPts val="3346"/>
                </a:lnSpc>
                <a:spcBef>
                  <a:spcPct val="0"/>
                </a:spcBef>
              </a:pPr>
              <a:r>
                <a:rPr lang="en-US" sz="2390">
                  <a:solidFill>
                    <a:srgbClr val="000000"/>
                  </a:solidFill>
                  <a:latin typeface="Muli Regular"/>
                </a:rPr>
                <a:t>Son necesarios para que cada participante pueda exponer sus ideas en el momento oportuno.</a:t>
              </a:r>
            </a:p>
          </p:txBody>
        </p:sp>
      </p:grpSp>
      <p:grpSp>
        <p:nvGrpSpPr>
          <p:cNvPr name="Group 14" id="14"/>
          <p:cNvGrpSpPr/>
          <p:nvPr/>
        </p:nvGrpSpPr>
        <p:grpSpPr>
          <a:xfrm rot="0">
            <a:off x="1028700" y="4132512"/>
            <a:ext cx="1158212" cy="1258207"/>
            <a:chOff x="0" y="0"/>
            <a:chExt cx="1544282" cy="1677609"/>
          </a:xfrm>
        </p:grpSpPr>
        <p:pic>
          <p:nvPicPr>
            <p:cNvPr name="Picture 15" id="15"/>
            <p:cNvPicPr>
              <a:picLocks noChangeAspect="true"/>
            </p:cNvPicPr>
            <p:nvPr/>
          </p:nvPicPr>
          <p:blipFill>
            <a:blip r:embed="rId3"/>
            <a:srcRect l="0" t="0" r="0" b="0"/>
            <a:stretch>
              <a:fillRect/>
            </a:stretch>
          </p:blipFill>
          <p:spPr>
            <a:xfrm flipH="false" flipV="false" rot="5902287">
              <a:off x="22929" y="168600"/>
              <a:ext cx="1498424" cy="1340409"/>
            </a:xfrm>
            <a:prstGeom prst="rect">
              <a:avLst/>
            </a:prstGeom>
          </p:spPr>
        </p:pic>
        <p:pic>
          <p:nvPicPr>
            <p:cNvPr name="Picture 16" id="16"/>
            <p:cNvPicPr>
              <a:picLocks noChangeAspect="true"/>
            </p:cNvPicPr>
            <p:nvPr/>
          </p:nvPicPr>
          <p:blipFill>
            <a:blip r:embed="rId4"/>
            <a:srcRect l="24681" t="19957" r="25654" b="19187"/>
            <a:stretch>
              <a:fillRect/>
            </a:stretch>
          </p:blipFill>
          <p:spPr>
            <a:xfrm flipH="false" flipV="false" rot="489684">
              <a:off x="249959" y="276757"/>
              <a:ext cx="917365" cy="1124095"/>
            </a:xfrm>
            <a:prstGeom prst="rect">
              <a:avLst/>
            </a:prstGeom>
          </p:spPr>
        </p:pic>
      </p:grpSp>
      <p:grpSp>
        <p:nvGrpSpPr>
          <p:cNvPr name="Group 17" id="17"/>
          <p:cNvGrpSpPr/>
          <p:nvPr/>
        </p:nvGrpSpPr>
        <p:grpSpPr>
          <a:xfrm rot="0">
            <a:off x="6579915" y="4132512"/>
            <a:ext cx="1158212" cy="1258207"/>
            <a:chOff x="0" y="0"/>
            <a:chExt cx="1544282" cy="1677609"/>
          </a:xfrm>
        </p:grpSpPr>
        <p:pic>
          <p:nvPicPr>
            <p:cNvPr name="Picture 18" id="18"/>
            <p:cNvPicPr>
              <a:picLocks noChangeAspect="true"/>
            </p:cNvPicPr>
            <p:nvPr/>
          </p:nvPicPr>
          <p:blipFill>
            <a:blip r:embed="rId3"/>
            <a:srcRect l="0" t="0" r="0" b="0"/>
            <a:stretch>
              <a:fillRect/>
            </a:stretch>
          </p:blipFill>
          <p:spPr>
            <a:xfrm flipH="false" flipV="false" rot="5902287">
              <a:off x="22929" y="168600"/>
              <a:ext cx="1498424" cy="1340409"/>
            </a:xfrm>
            <a:prstGeom prst="rect">
              <a:avLst/>
            </a:prstGeom>
          </p:spPr>
        </p:pic>
        <p:pic>
          <p:nvPicPr>
            <p:cNvPr name="Picture 19" id="19"/>
            <p:cNvPicPr>
              <a:picLocks noChangeAspect="true"/>
            </p:cNvPicPr>
            <p:nvPr/>
          </p:nvPicPr>
          <p:blipFill>
            <a:blip r:embed="rId4"/>
            <a:srcRect l="24681" t="19957" r="25654" b="19187"/>
            <a:stretch>
              <a:fillRect/>
            </a:stretch>
          </p:blipFill>
          <p:spPr>
            <a:xfrm flipH="false" flipV="false" rot="489684">
              <a:off x="249959" y="276757"/>
              <a:ext cx="917365" cy="1124095"/>
            </a:xfrm>
            <a:prstGeom prst="rect">
              <a:avLst/>
            </a:prstGeom>
          </p:spPr>
        </p:pic>
      </p:grpSp>
      <p:grpSp>
        <p:nvGrpSpPr>
          <p:cNvPr name="Group 20" id="20"/>
          <p:cNvGrpSpPr/>
          <p:nvPr/>
        </p:nvGrpSpPr>
        <p:grpSpPr>
          <a:xfrm rot="0">
            <a:off x="12131130" y="4132512"/>
            <a:ext cx="1158212" cy="1258207"/>
            <a:chOff x="0" y="0"/>
            <a:chExt cx="1544282" cy="1677609"/>
          </a:xfrm>
        </p:grpSpPr>
        <p:pic>
          <p:nvPicPr>
            <p:cNvPr name="Picture 21" id="21"/>
            <p:cNvPicPr>
              <a:picLocks noChangeAspect="true"/>
            </p:cNvPicPr>
            <p:nvPr/>
          </p:nvPicPr>
          <p:blipFill>
            <a:blip r:embed="rId3"/>
            <a:srcRect l="0" t="0" r="0" b="0"/>
            <a:stretch>
              <a:fillRect/>
            </a:stretch>
          </p:blipFill>
          <p:spPr>
            <a:xfrm flipH="false" flipV="false" rot="5902287">
              <a:off x="22929" y="168600"/>
              <a:ext cx="1498424" cy="1340409"/>
            </a:xfrm>
            <a:prstGeom prst="rect">
              <a:avLst/>
            </a:prstGeom>
          </p:spPr>
        </p:pic>
        <p:pic>
          <p:nvPicPr>
            <p:cNvPr name="Picture 22" id="22"/>
            <p:cNvPicPr>
              <a:picLocks noChangeAspect="true"/>
            </p:cNvPicPr>
            <p:nvPr/>
          </p:nvPicPr>
          <p:blipFill>
            <a:blip r:embed="rId4"/>
            <a:srcRect l="24681" t="19957" r="25654" b="19187"/>
            <a:stretch>
              <a:fillRect/>
            </a:stretch>
          </p:blipFill>
          <p:spPr>
            <a:xfrm flipH="false" flipV="false" rot="489684">
              <a:off x="249959" y="276757"/>
              <a:ext cx="917365" cy="1124095"/>
            </a:xfrm>
            <a:prstGeom prst="rect">
              <a:avLst/>
            </a:prstGeom>
          </p:spPr>
        </p:pic>
      </p:grpSp>
      <p:pic>
        <p:nvPicPr>
          <p:cNvPr name="Picture 23" id="23"/>
          <p:cNvPicPr>
            <a:picLocks noChangeAspect="true"/>
          </p:cNvPicPr>
          <p:nvPr/>
        </p:nvPicPr>
        <p:blipFill>
          <a:blip r:embed="rId5"/>
          <a:srcRect l="0" t="0" r="0" b="0"/>
          <a:stretch>
            <a:fillRect/>
          </a:stretch>
        </p:blipFill>
        <p:spPr>
          <a:xfrm flipH="false" flipV="false" rot="262007">
            <a:off x="4863159" y="1101890"/>
            <a:ext cx="8561682" cy="2708605"/>
          </a:xfrm>
          <a:prstGeom prst="rect">
            <a:avLst/>
          </a:prstGeom>
        </p:spPr>
      </p:pic>
      <p:sp>
        <p:nvSpPr>
          <p:cNvPr name="TextBox 24" id="24"/>
          <p:cNvSpPr txBox="true"/>
          <p:nvPr/>
        </p:nvSpPr>
        <p:spPr>
          <a:xfrm rot="0">
            <a:off x="5380262" y="1303667"/>
            <a:ext cx="7527476" cy="2066925"/>
          </a:xfrm>
          <a:prstGeom prst="rect">
            <a:avLst/>
          </a:prstGeom>
        </p:spPr>
        <p:txBody>
          <a:bodyPr anchor="t" rtlCol="false" tIns="0" lIns="0" bIns="0" rIns="0">
            <a:spAutoFit/>
          </a:bodyPr>
          <a:lstStyle/>
          <a:p>
            <a:pPr algn="ctr">
              <a:lnSpc>
                <a:spcPts val="16800"/>
              </a:lnSpc>
              <a:spcBef>
                <a:spcPct val="0"/>
              </a:spcBef>
            </a:pPr>
            <a:r>
              <a:rPr lang="en-US" sz="12000">
                <a:solidFill>
                  <a:srgbClr val="000000"/>
                </a:solidFill>
                <a:latin typeface="Amatic SC Bold"/>
              </a:rPr>
              <a:t>CARACTERÍSTICAS</a:t>
            </a:r>
          </a:p>
        </p:txBody>
      </p:sp>
      <p:pic>
        <p:nvPicPr>
          <p:cNvPr name="Picture 25" id="25"/>
          <p:cNvPicPr>
            <a:picLocks noChangeAspect="true"/>
          </p:cNvPicPr>
          <p:nvPr/>
        </p:nvPicPr>
        <p:blipFill>
          <a:blip r:embed="rId6"/>
          <a:srcRect l="0" t="0" r="0" b="0"/>
          <a:stretch>
            <a:fillRect/>
          </a:stretch>
        </p:blipFill>
        <p:spPr>
          <a:xfrm flipH="false" flipV="false" rot="1437957">
            <a:off x="4008767" y="1449399"/>
            <a:ext cx="1321100" cy="1136146"/>
          </a:xfrm>
          <a:prstGeom prst="rect">
            <a:avLst/>
          </a:prstGeom>
        </p:spPr>
      </p:pic>
      <p:pic>
        <p:nvPicPr>
          <p:cNvPr name="Picture 26" id="26"/>
          <p:cNvPicPr>
            <a:picLocks noChangeAspect="true"/>
          </p:cNvPicPr>
          <p:nvPr/>
        </p:nvPicPr>
        <p:blipFill>
          <a:blip r:embed="rId7"/>
          <a:srcRect l="0" t="0" r="0" b="0"/>
          <a:stretch>
            <a:fillRect/>
          </a:stretch>
        </p:blipFill>
        <p:spPr>
          <a:xfrm flipH="false" flipV="false" rot="10359667">
            <a:off x="12974891" y="2535916"/>
            <a:ext cx="1321100" cy="1136146"/>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sp>
        <p:nvSpPr>
          <p:cNvPr name="TextBox 2" id="2"/>
          <p:cNvSpPr txBox="true"/>
          <p:nvPr/>
        </p:nvSpPr>
        <p:spPr>
          <a:xfrm rot="0">
            <a:off x="1196676" y="1104900"/>
            <a:ext cx="11887586" cy="1139825"/>
          </a:xfrm>
          <a:prstGeom prst="rect">
            <a:avLst/>
          </a:prstGeom>
        </p:spPr>
        <p:txBody>
          <a:bodyPr anchor="t" rtlCol="false" tIns="0" lIns="0" bIns="0" rIns="0">
            <a:spAutoFit/>
          </a:bodyPr>
          <a:lstStyle/>
          <a:p>
            <a:pPr>
              <a:lnSpc>
                <a:spcPts val="8800"/>
              </a:lnSpc>
            </a:pPr>
            <a:r>
              <a:rPr lang="en-US" sz="8000">
                <a:solidFill>
                  <a:srgbClr val="000000"/>
                </a:solidFill>
                <a:latin typeface="Amatic SC Bold"/>
              </a:rPr>
              <a:t>ASPECTOS A CONSIDERAR</a:t>
            </a:r>
          </a:p>
        </p:txBody>
      </p:sp>
      <p:pic>
        <p:nvPicPr>
          <p:cNvPr name="Picture 3" id="3"/>
          <p:cNvPicPr>
            <a:picLocks noChangeAspect="true"/>
          </p:cNvPicPr>
          <p:nvPr/>
        </p:nvPicPr>
        <p:blipFill>
          <a:blip r:embed="rId2"/>
          <a:srcRect l="0" t="0" r="0" b="0"/>
          <a:stretch>
            <a:fillRect/>
          </a:stretch>
        </p:blipFill>
        <p:spPr>
          <a:xfrm flipH="false" flipV="false" rot="5400000">
            <a:off x="395874" y="4135988"/>
            <a:ext cx="6319789" cy="3826345"/>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111462">
            <a:off x="1580140" y="2994507"/>
            <a:ext cx="4164177" cy="6058987"/>
          </a:xfrm>
          <a:prstGeom prst="rect">
            <a:avLst/>
          </a:prstGeom>
        </p:spPr>
      </p:pic>
      <p:sp>
        <p:nvSpPr>
          <p:cNvPr name="TextBox 5" id="5"/>
          <p:cNvSpPr txBox="true"/>
          <p:nvPr/>
        </p:nvSpPr>
        <p:spPr>
          <a:xfrm rot="0">
            <a:off x="2116666" y="3344884"/>
            <a:ext cx="2878206" cy="528320"/>
          </a:xfrm>
          <a:prstGeom prst="rect">
            <a:avLst/>
          </a:prstGeom>
        </p:spPr>
        <p:txBody>
          <a:bodyPr anchor="t" rtlCol="false" tIns="0" lIns="0" bIns="0" rIns="0">
            <a:spAutoFit/>
          </a:bodyPr>
          <a:lstStyle/>
          <a:p>
            <a:pPr>
              <a:lnSpc>
                <a:spcPts val="4480"/>
              </a:lnSpc>
              <a:spcBef>
                <a:spcPct val="0"/>
              </a:spcBef>
            </a:pPr>
            <a:r>
              <a:rPr lang="en-US" sz="3200" spc="96">
                <a:solidFill>
                  <a:srgbClr val="000000"/>
                </a:solidFill>
                <a:latin typeface="Muli Bold"/>
              </a:rPr>
              <a:t>Temas </a:t>
            </a:r>
          </a:p>
        </p:txBody>
      </p:sp>
      <p:pic>
        <p:nvPicPr>
          <p:cNvPr name="Picture 6" id="6"/>
          <p:cNvPicPr>
            <a:picLocks noChangeAspect="true"/>
          </p:cNvPicPr>
          <p:nvPr/>
        </p:nvPicPr>
        <p:blipFill>
          <a:blip r:embed="rId2"/>
          <a:srcRect l="0" t="0" r="0" b="0"/>
          <a:stretch>
            <a:fillRect/>
          </a:stretch>
        </p:blipFill>
        <p:spPr>
          <a:xfrm flipH="false" flipV="false" rot="5400000">
            <a:off x="5784423" y="4135988"/>
            <a:ext cx="6319789" cy="3826345"/>
          </a:xfrm>
          <a:prstGeom prst="rect">
            <a:avLst/>
          </a:prstGeom>
        </p:spPr>
      </p:pic>
      <p:pic>
        <p:nvPicPr>
          <p:cNvPr name="Picture 7" id="7"/>
          <p:cNvPicPr>
            <a:picLocks noChangeAspect="true"/>
          </p:cNvPicPr>
          <p:nvPr/>
        </p:nvPicPr>
        <p:blipFill>
          <a:blip r:embed="rId3"/>
          <a:srcRect l="0" t="0" r="0" b="0"/>
          <a:stretch>
            <a:fillRect/>
          </a:stretch>
        </p:blipFill>
        <p:spPr>
          <a:xfrm flipH="false" flipV="false" rot="-111462">
            <a:off x="6968689" y="2994507"/>
            <a:ext cx="4164177" cy="6058987"/>
          </a:xfrm>
          <a:prstGeom prst="rect">
            <a:avLst/>
          </a:prstGeom>
        </p:spPr>
      </p:pic>
      <p:sp>
        <p:nvSpPr>
          <p:cNvPr name="TextBox 8" id="8"/>
          <p:cNvSpPr txBox="true"/>
          <p:nvPr/>
        </p:nvSpPr>
        <p:spPr>
          <a:xfrm rot="0">
            <a:off x="7505214" y="3344884"/>
            <a:ext cx="2878206" cy="528320"/>
          </a:xfrm>
          <a:prstGeom prst="rect">
            <a:avLst/>
          </a:prstGeom>
        </p:spPr>
        <p:txBody>
          <a:bodyPr anchor="t" rtlCol="false" tIns="0" lIns="0" bIns="0" rIns="0">
            <a:spAutoFit/>
          </a:bodyPr>
          <a:lstStyle/>
          <a:p>
            <a:pPr algn="l" marL="0" indent="0" lvl="0">
              <a:lnSpc>
                <a:spcPts val="4480"/>
              </a:lnSpc>
              <a:spcBef>
                <a:spcPct val="0"/>
              </a:spcBef>
            </a:pPr>
            <a:r>
              <a:rPr lang="en-US" sz="3200" spc="96">
                <a:solidFill>
                  <a:srgbClr val="000000"/>
                </a:solidFill>
                <a:latin typeface="Muli Bold"/>
              </a:rPr>
              <a:t>Preguntas</a:t>
            </a:r>
          </a:p>
        </p:txBody>
      </p:sp>
      <p:pic>
        <p:nvPicPr>
          <p:cNvPr name="Picture 9" id="9"/>
          <p:cNvPicPr>
            <a:picLocks noChangeAspect="true"/>
          </p:cNvPicPr>
          <p:nvPr/>
        </p:nvPicPr>
        <p:blipFill>
          <a:blip r:embed="rId2"/>
          <a:srcRect l="0" t="0" r="0" b="0"/>
          <a:stretch>
            <a:fillRect/>
          </a:stretch>
        </p:blipFill>
        <p:spPr>
          <a:xfrm flipH="false" flipV="false" rot="5400000">
            <a:off x="11172971" y="4110828"/>
            <a:ext cx="6319789" cy="3826345"/>
          </a:xfrm>
          <a:prstGeom prst="rect">
            <a:avLst/>
          </a:prstGeom>
        </p:spPr>
      </p:pic>
      <p:pic>
        <p:nvPicPr>
          <p:cNvPr name="Picture 10" id="10"/>
          <p:cNvPicPr>
            <a:picLocks noChangeAspect="true"/>
          </p:cNvPicPr>
          <p:nvPr/>
        </p:nvPicPr>
        <p:blipFill>
          <a:blip r:embed="rId3"/>
          <a:srcRect l="0" t="0" r="0" b="0"/>
          <a:stretch>
            <a:fillRect/>
          </a:stretch>
        </p:blipFill>
        <p:spPr>
          <a:xfrm flipH="false" flipV="false" rot="-111462">
            <a:off x="12357237" y="2969346"/>
            <a:ext cx="4164177" cy="6058987"/>
          </a:xfrm>
          <a:prstGeom prst="rect">
            <a:avLst/>
          </a:prstGeom>
        </p:spPr>
      </p:pic>
      <p:sp>
        <p:nvSpPr>
          <p:cNvPr name="TextBox 11" id="11"/>
          <p:cNvSpPr txBox="true"/>
          <p:nvPr/>
        </p:nvSpPr>
        <p:spPr>
          <a:xfrm rot="0">
            <a:off x="12893762" y="3319724"/>
            <a:ext cx="2878206" cy="528320"/>
          </a:xfrm>
          <a:prstGeom prst="rect">
            <a:avLst/>
          </a:prstGeom>
        </p:spPr>
        <p:txBody>
          <a:bodyPr anchor="t" rtlCol="false" tIns="0" lIns="0" bIns="0" rIns="0">
            <a:spAutoFit/>
          </a:bodyPr>
          <a:lstStyle/>
          <a:p>
            <a:pPr algn="l" marL="0" indent="0" lvl="0">
              <a:lnSpc>
                <a:spcPts val="4480"/>
              </a:lnSpc>
              <a:spcBef>
                <a:spcPct val="0"/>
              </a:spcBef>
            </a:pPr>
            <a:r>
              <a:rPr lang="en-US" sz="3200" spc="96">
                <a:solidFill>
                  <a:srgbClr val="000000"/>
                </a:solidFill>
                <a:latin typeface="Muli Bold"/>
              </a:rPr>
              <a:t>Organización </a:t>
            </a:r>
          </a:p>
        </p:txBody>
      </p:sp>
      <p:pic>
        <p:nvPicPr>
          <p:cNvPr name="Picture 12" id="12"/>
          <p:cNvPicPr>
            <a:picLocks noChangeAspect="true"/>
          </p:cNvPicPr>
          <p:nvPr/>
        </p:nvPicPr>
        <p:blipFill>
          <a:blip r:embed="rId4"/>
          <a:srcRect l="0" t="0" r="0" b="0"/>
          <a:stretch>
            <a:fillRect/>
          </a:stretch>
        </p:blipFill>
        <p:spPr>
          <a:xfrm flipH="false" flipV="false" rot="5252589">
            <a:off x="11046612" y="2680649"/>
            <a:ext cx="516571" cy="495908"/>
          </a:xfrm>
          <a:prstGeom prst="rect">
            <a:avLst/>
          </a:prstGeom>
        </p:spPr>
      </p:pic>
      <p:pic>
        <p:nvPicPr>
          <p:cNvPr name="Picture 13" id="13"/>
          <p:cNvPicPr>
            <a:picLocks noChangeAspect="true"/>
          </p:cNvPicPr>
          <p:nvPr/>
        </p:nvPicPr>
        <p:blipFill>
          <a:blip r:embed="rId4"/>
          <a:srcRect l="0" t="0" r="0" b="0"/>
          <a:stretch>
            <a:fillRect/>
          </a:stretch>
        </p:blipFill>
        <p:spPr>
          <a:xfrm flipH="false" flipV="false" rot="-6383107">
            <a:off x="12003300" y="8937345"/>
            <a:ext cx="513645" cy="493100"/>
          </a:xfrm>
          <a:prstGeom prst="rect">
            <a:avLst/>
          </a:prstGeom>
        </p:spPr>
      </p:pic>
      <p:pic>
        <p:nvPicPr>
          <p:cNvPr name="Picture 14" id="14"/>
          <p:cNvPicPr>
            <a:picLocks noChangeAspect="true"/>
          </p:cNvPicPr>
          <p:nvPr/>
        </p:nvPicPr>
        <p:blipFill>
          <a:blip r:embed="rId5"/>
          <a:srcRect l="0" t="0" r="0" b="0"/>
          <a:stretch>
            <a:fillRect/>
          </a:stretch>
        </p:blipFill>
        <p:spPr>
          <a:xfrm flipH="false" flipV="false" rot="-10154087">
            <a:off x="974625" y="4276046"/>
            <a:ext cx="489149" cy="829067"/>
          </a:xfrm>
          <a:prstGeom prst="rect">
            <a:avLst/>
          </a:prstGeom>
        </p:spPr>
      </p:pic>
      <p:sp>
        <p:nvSpPr>
          <p:cNvPr name="TextBox 15" id="15"/>
          <p:cNvSpPr txBox="true"/>
          <p:nvPr/>
        </p:nvSpPr>
        <p:spPr>
          <a:xfrm rot="0">
            <a:off x="1937682" y="4086059"/>
            <a:ext cx="3057190" cy="4177665"/>
          </a:xfrm>
          <a:prstGeom prst="rect">
            <a:avLst/>
          </a:prstGeom>
        </p:spPr>
        <p:txBody>
          <a:bodyPr anchor="t" rtlCol="false" tIns="0" lIns="0" bIns="0" rIns="0">
            <a:spAutoFit/>
          </a:bodyPr>
          <a:lstStyle/>
          <a:p>
            <a:pPr>
              <a:lnSpc>
                <a:spcPts val="3359"/>
              </a:lnSpc>
            </a:pPr>
            <a:r>
              <a:rPr lang="en-US" sz="2400">
                <a:solidFill>
                  <a:srgbClr val="000000"/>
                </a:solidFill>
                <a:latin typeface="Muli Regular"/>
              </a:rPr>
              <a:t>Los temas a tratar dentro de la presentación deben ser seleccionados con anterioridad, para que todos los participantes de la conversación puedan expresar su opinión.</a:t>
            </a:r>
          </a:p>
          <a:p>
            <a:pPr>
              <a:lnSpc>
                <a:spcPts val="3359"/>
              </a:lnSpc>
            </a:pPr>
          </a:p>
        </p:txBody>
      </p:sp>
      <p:sp>
        <p:nvSpPr>
          <p:cNvPr name="TextBox 16" id="16"/>
          <p:cNvSpPr txBox="true"/>
          <p:nvPr/>
        </p:nvSpPr>
        <p:spPr>
          <a:xfrm rot="0">
            <a:off x="7326230" y="4120905"/>
            <a:ext cx="3057190" cy="2501265"/>
          </a:xfrm>
          <a:prstGeom prst="rect">
            <a:avLst/>
          </a:prstGeom>
        </p:spPr>
        <p:txBody>
          <a:bodyPr anchor="t" rtlCol="false" tIns="0" lIns="0" bIns="0" rIns="0">
            <a:spAutoFit/>
          </a:bodyPr>
          <a:lstStyle/>
          <a:p>
            <a:pPr>
              <a:lnSpc>
                <a:spcPts val="3359"/>
              </a:lnSpc>
            </a:pPr>
            <a:r>
              <a:rPr lang="en-US" sz="2400">
                <a:solidFill>
                  <a:srgbClr val="000000"/>
                </a:solidFill>
                <a:latin typeface="Muli Regular"/>
              </a:rPr>
              <a:t>Las preguntas pueden ser programadas con anterioridad o pueden ser de manera espontánea </a:t>
            </a:r>
          </a:p>
        </p:txBody>
      </p:sp>
      <p:sp>
        <p:nvSpPr>
          <p:cNvPr name="TextBox 17" id="17"/>
          <p:cNvSpPr txBox="true"/>
          <p:nvPr/>
        </p:nvSpPr>
        <p:spPr>
          <a:xfrm rot="0">
            <a:off x="12804270" y="4086059"/>
            <a:ext cx="3057190" cy="4177665"/>
          </a:xfrm>
          <a:prstGeom prst="rect">
            <a:avLst/>
          </a:prstGeom>
        </p:spPr>
        <p:txBody>
          <a:bodyPr anchor="t" rtlCol="false" tIns="0" lIns="0" bIns="0" rIns="0">
            <a:spAutoFit/>
          </a:bodyPr>
          <a:lstStyle/>
          <a:p>
            <a:pPr>
              <a:lnSpc>
                <a:spcPts val="3359"/>
              </a:lnSpc>
            </a:pPr>
            <a:r>
              <a:rPr lang="en-US" sz="2400">
                <a:solidFill>
                  <a:srgbClr val="000000"/>
                </a:solidFill>
                <a:latin typeface="Muli Regular"/>
              </a:rPr>
              <a:t>La organización es establecida por el moderador y este debe estar pendiente de todos los participantes procurando que haya equidad entre las participaciones individuales.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10084657">
            <a:off x="3312608" y="1124663"/>
            <a:ext cx="541332" cy="519679"/>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1460983">
            <a:off x="1140146" y="6043445"/>
            <a:ext cx="1748898" cy="2199872"/>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1159206">
            <a:off x="3252256" y="4267841"/>
            <a:ext cx="662036" cy="1122094"/>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5606750" y="8544145"/>
            <a:ext cx="758759" cy="837986"/>
          </a:xfrm>
          <a:prstGeom prst="rect">
            <a:avLst/>
          </a:prstGeom>
        </p:spPr>
      </p:pic>
      <p:pic>
        <p:nvPicPr>
          <p:cNvPr name="Picture 6" id="6"/>
          <p:cNvPicPr>
            <a:picLocks noChangeAspect="true"/>
          </p:cNvPicPr>
          <p:nvPr/>
        </p:nvPicPr>
        <p:blipFill>
          <a:blip r:embed="rId3"/>
          <a:srcRect l="0" t="0" r="0" b="0"/>
          <a:stretch>
            <a:fillRect/>
          </a:stretch>
        </p:blipFill>
        <p:spPr>
          <a:xfrm flipH="false" flipV="false" rot="4810274">
            <a:off x="15351211" y="518240"/>
            <a:ext cx="1675438" cy="2107469"/>
          </a:xfrm>
          <a:prstGeom prst="rect">
            <a:avLst/>
          </a:prstGeom>
        </p:spPr>
      </p:pic>
      <p:pic>
        <p:nvPicPr>
          <p:cNvPr name="Picture 7" id="7"/>
          <p:cNvPicPr>
            <a:picLocks noChangeAspect="true"/>
          </p:cNvPicPr>
          <p:nvPr/>
        </p:nvPicPr>
        <p:blipFill>
          <a:blip r:embed="rId2"/>
          <a:srcRect l="0" t="0" r="0" b="0"/>
          <a:stretch>
            <a:fillRect/>
          </a:stretch>
        </p:blipFill>
        <p:spPr>
          <a:xfrm flipH="false" flipV="false" rot="-7483644">
            <a:off x="2830753" y="8871512"/>
            <a:ext cx="509049" cy="488687"/>
          </a:xfrm>
          <a:prstGeom prst="rect">
            <a:avLst/>
          </a:prstGeom>
        </p:spPr>
      </p:pic>
      <p:pic>
        <p:nvPicPr>
          <p:cNvPr name="Picture 8" id="8"/>
          <p:cNvPicPr>
            <a:picLocks noChangeAspect="true"/>
          </p:cNvPicPr>
          <p:nvPr/>
        </p:nvPicPr>
        <p:blipFill>
          <a:blip r:embed="rId2"/>
          <a:srcRect l="0" t="0" r="0" b="0"/>
          <a:stretch>
            <a:fillRect/>
          </a:stretch>
        </p:blipFill>
        <p:spPr>
          <a:xfrm flipH="false" flipV="false" rot="1422455">
            <a:off x="887331" y="3746380"/>
            <a:ext cx="509049" cy="488687"/>
          </a:xfrm>
          <a:prstGeom prst="rect">
            <a:avLst/>
          </a:prstGeom>
        </p:spPr>
      </p:pic>
      <p:pic>
        <p:nvPicPr>
          <p:cNvPr name="Picture 9" id="9"/>
          <p:cNvPicPr>
            <a:picLocks noChangeAspect="true"/>
          </p:cNvPicPr>
          <p:nvPr/>
        </p:nvPicPr>
        <p:blipFill>
          <a:blip r:embed="rId2"/>
          <a:srcRect l="0" t="0" r="0" b="0"/>
          <a:stretch>
            <a:fillRect/>
          </a:stretch>
        </p:blipFill>
        <p:spPr>
          <a:xfrm flipH="false" flipV="false" rot="2851397">
            <a:off x="9271959" y="1713339"/>
            <a:ext cx="319992" cy="307192"/>
          </a:xfrm>
          <a:prstGeom prst="rect">
            <a:avLst/>
          </a:prstGeom>
        </p:spPr>
      </p:pic>
      <p:pic>
        <p:nvPicPr>
          <p:cNvPr name="Picture 10" id="10"/>
          <p:cNvPicPr>
            <a:picLocks noChangeAspect="true"/>
          </p:cNvPicPr>
          <p:nvPr/>
        </p:nvPicPr>
        <p:blipFill>
          <a:blip r:embed="rId2"/>
          <a:srcRect l="0" t="0" r="0" b="0"/>
          <a:stretch>
            <a:fillRect/>
          </a:stretch>
        </p:blipFill>
        <p:spPr>
          <a:xfrm flipH="false" flipV="false" rot="-10019461">
            <a:off x="13499925" y="1324020"/>
            <a:ext cx="516571" cy="495908"/>
          </a:xfrm>
          <a:prstGeom prst="rect">
            <a:avLst/>
          </a:prstGeom>
        </p:spPr>
      </p:pic>
      <p:pic>
        <p:nvPicPr>
          <p:cNvPr name="Picture 11" id="11"/>
          <p:cNvPicPr>
            <a:picLocks noChangeAspect="true"/>
          </p:cNvPicPr>
          <p:nvPr/>
        </p:nvPicPr>
        <p:blipFill>
          <a:blip r:embed="rId2"/>
          <a:srcRect l="0" t="0" r="0" b="0"/>
          <a:stretch>
            <a:fillRect/>
          </a:stretch>
        </p:blipFill>
        <p:spPr>
          <a:xfrm flipH="false" flipV="false" rot="-6383107">
            <a:off x="16927791" y="4752167"/>
            <a:ext cx="513645" cy="493100"/>
          </a:xfrm>
          <a:prstGeom prst="rect">
            <a:avLst/>
          </a:prstGeom>
        </p:spPr>
      </p:pic>
      <p:pic>
        <p:nvPicPr>
          <p:cNvPr name="Picture 12" id="12"/>
          <p:cNvPicPr>
            <a:picLocks noChangeAspect="true"/>
          </p:cNvPicPr>
          <p:nvPr/>
        </p:nvPicPr>
        <p:blipFill>
          <a:blip r:embed="rId2"/>
          <a:srcRect l="0" t="0" r="0" b="0"/>
          <a:stretch>
            <a:fillRect/>
          </a:stretch>
        </p:blipFill>
        <p:spPr>
          <a:xfrm flipH="false" flipV="false" rot="5756806">
            <a:off x="15020060" y="9178423"/>
            <a:ext cx="424393" cy="407417"/>
          </a:xfrm>
          <a:prstGeom prst="rect">
            <a:avLst/>
          </a:prstGeom>
        </p:spPr>
      </p:pic>
      <p:pic>
        <p:nvPicPr>
          <p:cNvPr name="Picture 13" id="13"/>
          <p:cNvPicPr>
            <a:picLocks noChangeAspect="true"/>
          </p:cNvPicPr>
          <p:nvPr/>
        </p:nvPicPr>
        <p:blipFill>
          <a:blip r:embed="rId2"/>
          <a:srcRect l="0" t="0" r="0" b="0"/>
          <a:stretch>
            <a:fillRect/>
          </a:stretch>
        </p:blipFill>
        <p:spPr>
          <a:xfrm flipH="false" flipV="false" rot="8915872">
            <a:off x="14957400" y="6074883"/>
            <a:ext cx="424393" cy="407417"/>
          </a:xfrm>
          <a:prstGeom prst="rect">
            <a:avLst/>
          </a:prstGeom>
        </p:spPr>
      </p:pic>
      <p:pic>
        <p:nvPicPr>
          <p:cNvPr name="Picture 14" id="14"/>
          <p:cNvPicPr>
            <a:picLocks noChangeAspect="true"/>
          </p:cNvPicPr>
          <p:nvPr/>
        </p:nvPicPr>
        <p:blipFill>
          <a:blip r:embed="rId4"/>
          <a:srcRect l="0" t="0" r="0" b="0"/>
          <a:stretch>
            <a:fillRect/>
          </a:stretch>
        </p:blipFill>
        <p:spPr>
          <a:xfrm flipH="false" flipV="false" rot="1345741">
            <a:off x="12434679" y="8217911"/>
            <a:ext cx="511678" cy="867251"/>
          </a:xfrm>
          <a:prstGeom prst="rect">
            <a:avLst/>
          </a:prstGeom>
        </p:spPr>
      </p:pic>
      <p:pic>
        <p:nvPicPr>
          <p:cNvPr name="Picture 15" id="15"/>
          <p:cNvPicPr>
            <a:picLocks noChangeAspect="true"/>
          </p:cNvPicPr>
          <p:nvPr/>
        </p:nvPicPr>
        <p:blipFill>
          <a:blip r:embed="rId5"/>
          <a:srcRect l="0" t="0" r="0" b="0"/>
          <a:stretch>
            <a:fillRect/>
          </a:stretch>
        </p:blipFill>
        <p:spPr>
          <a:xfrm flipH="false" flipV="false" rot="1800043">
            <a:off x="11268667" y="590515"/>
            <a:ext cx="567418" cy="626667"/>
          </a:xfrm>
          <a:prstGeom prst="rect">
            <a:avLst/>
          </a:prstGeom>
        </p:spPr>
      </p:pic>
      <p:pic>
        <p:nvPicPr>
          <p:cNvPr name="Picture 16" id="16"/>
          <p:cNvPicPr>
            <a:picLocks noChangeAspect="true"/>
          </p:cNvPicPr>
          <p:nvPr/>
        </p:nvPicPr>
        <p:blipFill>
          <a:blip r:embed="rId4"/>
          <a:srcRect l="0" t="0" r="0" b="0"/>
          <a:stretch>
            <a:fillRect/>
          </a:stretch>
        </p:blipFill>
        <p:spPr>
          <a:xfrm flipH="false" flipV="false" rot="-10154087">
            <a:off x="14320066" y="3449328"/>
            <a:ext cx="489149" cy="829067"/>
          </a:xfrm>
          <a:prstGeom prst="rect">
            <a:avLst/>
          </a:prstGeom>
        </p:spPr>
      </p:pic>
      <p:pic>
        <p:nvPicPr>
          <p:cNvPr name="Picture 17" id="17"/>
          <p:cNvPicPr>
            <a:picLocks noChangeAspect="true"/>
          </p:cNvPicPr>
          <p:nvPr/>
        </p:nvPicPr>
        <p:blipFill>
          <a:blip r:embed="rId4"/>
          <a:srcRect l="0" t="0" r="0" b="0"/>
          <a:stretch>
            <a:fillRect/>
          </a:stretch>
        </p:blipFill>
        <p:spPr>
          <a:xfrm flipH="false" flipV="false" rot="-1669974">
            <a:off x="6165299" y="822791"/>
            <a:ext cx="530353" cy="898904"/>
          </a:xfrm>
          <a:prstGeom prst="rect">
            <a:avLst/>
          </a:prstGeom>
        </p:spPr>
      </p:pic>
      <p:pic>
        <p:nvPicPr>
          <p:cNvPr name="Picture 18" id="18"/>
          <p:cNvPicPr>
            <a:picLocks noChangeAspect="true"/>
          </p:cNvPicPr>
          <p:nvPr/>
        </p:nvPicPr>
        <p:blipFill>
          <a:blip r:embed="rId2"/>
          <a:srcRect l="0" t="0" r="0" b="0"/>
          <a:stretch>
            <a:fillRect/>
          </a:stretch>
        </p:blipFill>
        <p:spPr>
          <a:xfrm flipH="false" flipV="false" rot="-1839255">
            <a:off x="9001924" y="9254121"/>
            <a:ext cx="554415" cy="532238"/>
          </a:xfrm>
          <a:prstGeom prst="rect">
            <a:avLst/>
          </a:prstGeom>
        </p:spPr>
      </p:pic>
      <p:pic>
        <p:nvPicPr>
          <p:cNvPr name="Picture 19" id="19"/>
          <p:cNvPicPr>
            <a:picLocks noChangeAspect="true"/>
          </p:cNvPicPr>
          <p:nvPr/>
        </p:nvPicPr>
        <p:blipFill>
          <a:blip r:embed="rId6"/>
          <a:srcRect l="0" t="0" r="0" b="0"/>
          <a:stretch>
            <a:fillRect/>
          </a:stretch>
        </p:blipFill>
        <p:spPr>
          <a:xfrm flipH="false" flipV="false" rot="693431">
            <a:off x="920907" y="611011"/>
            <a:ext cx="826577" cy="1185137"/>
          </a:xfrm>
          <a:prstGeom prst="rect">
            <a:avLst/>
          </a:prstGeom>
        </p:spPr>
      </p:pic>
      <p:pic>
        <p:nvPicPr>
          <p:cNvPr name="Picture 20" id="20"/>
          <p:cNvPicPr>
            <a:picLocks noChangeAspect="true"/>
          </p:cNvPicPr>
          <p:nvPr/>
        </p:nvPicPr>
        <p:blipFill>
          <a:blip r:embed="rId6"/>
          <a:srcRect l="0" t="0" r="0" b="0"/>
          <a:stretch>
            <a:fillRect/>
          </a:stretch>
        </p:blipFill>
        <p:spPr>
          <a:xfrm flipH="false" flipV="false" rot="-2419102">
            <a:off x="16411918" y="7034178"/>
            <a:ext cx="927423" cy="1329729"/>
          </a:xfrm>
          <a:prstGeom prst="rect">
            <a:avLst/>
          </a:prstGeom>
        </p:spPr>
      </p:pic>
      <p:pic>
        <p:nvPicPr>
          <p:cNvPr name="Picture 21" id="21"/>
          <p:cNvPicPr>
            <a:picLocks noChangeAspect="true"/>
          </p:cNvPicPr>
          <p:nvPr/>
        </p:nvPicPr>
        <p:blipFill>
          <a:blip r:embed="rId7"/>
          <a:srcRect l="0" t="0" r="0" b="0"/>
          <a:stretch>
            <a:fillRect/>
          </a:stretch>
        </p:blipFill>
        <p:spPr>
          <a:xfrm flipH="false" flipV="false" rot="0">
            <a:off x="4767585" y="2554345"/>
            <a:ext cx="8752831" cy="5299441"/>
          </a:xfrm>
          <a:prstGeom prst="rect">
            <a:avLst/>
          </a:prstGeom>
        </p:spPr>
      </p:pic>
      <p:pic>
        <p:nvPicPr>
          <p:cNvPr name="Picture 22" id="22"/>
          <p:cNvPicPr>
            <a:picLocks noChangeAspect="true"/>
          </p:cNvPicPr>
          <p:nvPr/>
        </p:nvPicPr>
        <p:blipFill>
          <a:blip r:embed="rId8"/>
          <a:srcRect l="0" t="0" r="0" b="0"/>
          <a:stretch>
            <a:fillRect/>
          </a:stretch>
        </p:blipFill>
        <p:spPr>
          <a:xfrm flipH="false" flipV="false" rot="5400000">
            <a:off x="6550920" y="1074548"/>
            <a:ext cx="5319413" cy="8480223"/>
          </a:xfrm>
          <a:prstGeom prst="rect">
            <a:avLst/>
          </a:prstGeom>
        </p:spPr>
      </p:pic>
      <p:sp>
        <p:nvSpPr>
          <p:cNvPr name="TextBox 23" id="23"/>
          <p:cNvSpPr txBox="true"/>
          <p:nvPr/>
        </p:nvSpPr>
        <p:spPr>
          <a:xfrm rot="0">
            <a:off x="5383378" y="3468611"/>
            <a:ext cx="7709070" cy="3747135"/>
          </a:xfrm>
          <a:prstGeom prst="rect">
            <a:avLst/>
          </a:prstGeom>
        </p:spPr>
        <p:txBody>
          <a:bodyPr anchor="t" rtlCol="false" tIns="0" lIns="0" bIns="0" rIns="0">
            <a:spAutoFit/>
          </a:bodyPr>
          <a:lstStyle/>
          <a:p>
            <a:pPr algn="ctr">
              <a:lnSpc>
                <a:spcPts val="14400"/>
              </a:lnSpc>
            </a:pPr>
            <a:r>
              <a:rPr lang="en-US" sz="14400">
                <a:solidFill>
                  <a:srgbClr val="000000"/>
                </a:solidFill>
                <a:latin typeface="Amatic SC Bold"/>
              </a:rPr>
              <a:t>TIPOS DE CONVERSATORIO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grpSp>
        <p:nvGrpSpPr>
          <p:cNvPr name="Group 2" id="2"/>
          <p:cNvGrpSpPr/>
          <p:nvPr/>
        </p:nvGrpSpPr>
        <p:grpSpPr>
          <a:xfrm rot="0">
            <a:off x="3430792" y="2183551"/>
            <a:ext cx="11426416" cy="5790052"/>
            <a:chOff x="0" y="0"/>
            <a:chExt cx="15235222" cy="7720069"/>
          </a:xfrm>
        </p:grpSpPr>
        <p:pic>
          <p:nvPicPr>
            <p:cNvPr name="Picture 3" id="3"/>
            <p:cNvPicPr>
              <a:picLocks noChangeAspect="true"/>
            </p:cNvPicPr>
            <p:nvPr/>
          </p:nvPicPr>
          <p:blipFill>
            <a:blip r:embed="rId2"/>
            <a:srcRect l="0" t="0" r="0" b="0"/>
            <a:stretch>
              <a:fillRect/>
            </a:stretch>
          </p:blipFill>
          <p:spPr>
            <a:xfrm flipH="false" flipV="false" rot="262007">
              <a:off x="1909823" y="429356"/>
              <a:ext cx="11415576" cy="3611473"/>
            </a:xfrm>
            <a:prstGeom prst="rect">
              <a:avLst/>
            </a:prstGeom>
          </p:spPr>
        </p:pic>
        <p:sp>
          <p:nvSpPr>
            <p:cNvPr name="TextBox 4" id="4"/>
            <p:cNvSpPr txBox="true"/>
            <p:nvPr/>
          </p:nvSpPr>
          <p:spPr>
            <a:xfrm rot="0">
              <a:off x="2409131" y="510433"/>
              <a:ext cx="10416959" cy="3182620"/>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Amatic SC Bold"/>
                </a:rPr>
                <a:t>IMPROVISADA</a:t>
              </a:r>
            </a:p>
          </p:txBody>
        </p:sp>
        <p:sp>
          <p:nvSpPr>
            <p:cNvPr name="TextBox 5" id="5"/>
            <p:cNvSpPr txBox="true"/>
            <p:nvPr/>
          </p:nvSpPr>
          <p:spPr>
            <a:xfrm rot="0">
              <a:off x="190232" y="7270277"/>
              <a:ext cx="14854758" cy="449792"/>
            </a:xfrm>
            <a:prstGeom prst="rect">
              <a:avLst/>
            </a:prstGeom>
          </p:spPr>
          <p:txBody>
            <a:bodyPr anchor="t" rtlCol="false" tIns="0" lIns="0" bIns="0" rIns="0">
              <a:spAutoFit/>
            </a:bodyPr>
            <a:lstStyle/>
            <a:p>
              <a:pPr algn="ctr" marL="0" indent="0" lvl="0">
                <a:lnSpc>
                  <a:spcPts val="2800"/>
                </a:lnSpc>
                <a:spcBef>
                  <a:spcPct val="0"/>
                </a:spcBef>
              </a:pPr>
            </a:p>
          </p:txBody>
        </p:sp>
        <p:sp>
          <p:nvSpPr>
            <p:cNvPr name="TextBox 6" id="6"/>
            <p:cNvSpPr txBox="true"/>
            <p:nvPr/>
          </p:nvSpPr>
          <p:spPr>
            <a:xfrm rot="0">
              <a:off x="0" y="4556361"/>
              <a:ext cx="15235222" cy="1642745"/>
            </a:xfrm>
            <a:prstGeom prst="rect">
              <a:avLst/>
            </a:prstGeom>
          </p:spPr>
          <p:txBody>
            <a:bodyPr anchor="t" rtlCol="false" tIns="0" lIns="0" bIns="0" rIns="0">
              <a:spAutoFit/>
            </a:bodyPr>
            <a:lstStyle/>
            <a:p>
              <a:pPr algn="ctr" marL="0" indent="0" lvl="0">
                <a:lnSpc>
                  <a:spcPts val="3359"/>
                </a:lnSpc>
                <a:spcBef>
                  <a:spcPct val="0"/>
                </a:spcBef>
              </a:pPr>
              <a:r>
                <a:rPr lang="en-US" sz="2400" spc="72">
                  <a:solidFill>
                    <a:srgbClr val="000000"/>
                  </a:solidFill>
                  <a:latin typeface="Muli Bold"/>
                </a:rPr>
                <a:t>Esta es de un carácter más amigable, sin necesidad de tener un tema seleccionado con anterioridad, simplemente es una conversación para compartir y disfrutar.</a:t>
              </a:r>
            </a:p>
          </p:txBody>
        </p:sp>
      </p:grpSp>
      <p:pic>
        <p:nvPicPr>
          <p:cNvPr name="Picture 7" id="7"/>
          <p:cNvPicPr>
            <a:picLocks noChangeAspect="true"/>
          </p:cNvPicPr>
          <p:nvPr/>
        </p:nvPicPr>
        <p:blipFill>
          <a:blip r:embed="rId3"/>
          <a:srcRect l="0" t="0" r="0" b="0"/>
          <a:stretch>
            <a:fillRect/>
          </a:stretch>
        </p:blipFill>
        <p:spPr>
          <a:xfrm flipH="false" flipV="false" rot="-715342">
            <a:off x="14569864" y="8736804"/>
            <a:ext cx="541332" cy="519679"/>
          </a:xfrm>
          <a:prstGeom prst="rect">
            <a:avLst/>
          </a:prstGeom>
        </p:spPr>
      </p:pic>
      <p:pic>
        <p:nvPicPr>
          <p:cNvPr name="Picture 8" id="8"/>
          <p:cNvPicPr>
            <a:picLocks noChangeAspect="true"/>
          </p:cNvPicPr>
          <p:nvPr/>
        </p:nvPicPr>
        <p:blipFill>
          <a:blip r:embed="rId4"/>
          <a:srcRect l="0" t="0" r="0" b="0"/>
          <a:stretch>
            <a:fillRect/>
          </a:stretch>
        </p:blipFill>
        <p:spPr>
          <a:xfrm flipH="false" flipV="false" rot="-9339016">
            <a:off x="15534760" y="2137828"/>
            <a:ext cx="1748898" cy="2199872"/>
          </a:xfrm>
          <a:prstGeom prst="rect">
            <a:avLst/>
          </a:prstGeom>
        </p:spPr>
      </p:pic>
      <p:pic>
        <p:nvPicPr>
          <p:cNvPr name="Picture 9" id="9"/>
          <p:cNvPicPr>
            <a:picLocks noChangeAspect="true"/>
          </p:cNvPicPr>
          <p:nvPr/>
        </p:nvPicPr>
        <p:blipFill>
          <a:blip r:embed="rId5"/>
          <a:srcRect l="0" t="0" r="0" b="0"/>
          <a:stretch>
            <a:fillRect/>
          </a:stretch>
        </p:blipFill>
        <p:spPr>
          <a:xfrm flipH="false" flipV="false" rot="9640793">
            <a:off x="14658911" y="5167994"/>
            <a:ext cx="542729" cy="919879"/>
          </a:xfrm>
          <a:prstGeom prst="rect">
            <a:avLst/>
          </a:prstGeom>
        </p:spPr>
      </p:pic>
      <p:pic>
        <p:nvPicPr>
          <p:cNvPr name="Picture 10" id="10"/>
          <p:cNvPicPr>
            <a:picLocks noChangeAspect="true"/>
          </p:cNvPicPr>
          <p:nvPr/>
        </p:nvPicPr>
        <p:blipFill>
          <a:blip r:embed="rId6"/>
          <a:srcRect l="0" t="0" r="0" b="0"/>
          <a:stretch>
            <a:fillRect/>
          </a:stretch>
        </p:blipFill>
        <p:spPr>
          <a:xfrm flipH="false" flipV="false" rot="-10800000">
            <a:off x="12058295" y="999013"/>
            <a:ext cx="758759" cy="837986"/>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5989725">
            <a:off x="947961" y="7781886"/>
            <a:ext cx="1675438" cy="2107469"/>
          </a:xfrm>
          <a:prstGeom prst="rect">
            <a:avLst/>
          </a:prstGeom>
        </p:spPr>
      </p:pic>
      <p:pic>
        <p:nvPicPr>
          <p:cNvPr name="Picture 12" id="12"/>
          <p:cNvPicPr>
            <a:picLocks noChangeAspect="true"/>
          </p:cNvPicPr>
          <p:nvPr/>
        </p:nvPicPr>
        <p:blipFill>
          <a:blip r:embed="rId3"/>
          <a:srcRect l="0" t="0" r="0" b="0"/>
          <a:stretch>
            <a:fillRect/>
          </a:stretch>
        </p:blipFill>
        <p:spPr>
          <a:xfrm flipH="false" flipV="false" rot="3316355">
            <a:off x="15084002" y="1020946"/>
            <a:ext cx="509049" cy="488687"/>
          </a:xfrm>
          <a:prstGeom prst="rect">
            <a:avLst/>
          </a:prstGeom>
        </p:spPr>
      </p:pic>
      <p:pic>
        <p:nvPicPr>
          <p:cNvPr name="Picture 13" id="13"/>
          <p:cNvPicPr>
            <a:picLocks noChangeAspect="true"/>
          </p:cNvPicPr>
          <p:nvPr/>
        </p:nvPicPr>
        <p:blipFill>
          <a:blip r:embed="rId3"/>
          <a:srcRect l="0" t="0" r="0" b="0"/>
          <a:stretch>
            <a:fillRect/>
          </a:stretch>
        </p:blipFill>
        <p:spPr>
          <a:xfrm flipH="false" flipV="false" rot="-9377544">
            <a:off x="17027424" y="6146079"/>
            <a:ext cx="509049" cy="488687"/>
          </a:xfrm>
          <a:prstGeom prst="rect">
            <a:avLst/>
          </a:prstGeom>
        </p:spPr>
      </p:pic>
      <p:pic>
        <p:nvPicPr>
          <p:cNvPr name="Picture 14" id="14"/>
          <p:cNvPicPr>
            <a:picLocks noChangeAspect="true"/>
          </p:cNvPicPr>
          <p:nvPr/>
        </p:nvPicPr>
        <p:blipFill>
          <a:blip r:embed="rId3"/>
          <a:srcRect l="0" t="0" r="0" b="0"/>
          <a:stretch>
            <a:fillRect/>
          </a:stretch>
        </p:blipFill>
        <p:spPr>
          <a:xfrm flipH="false" flipV="false" rot="-7948602">
            <a:off x="8831852" y="8360614"/>
            <a:ext cx="319992" cy="307192"/>
          </a:xfrm>
          <a:prstGeom prst="rect">
            <a:avLst/>
          </a:prstGeom>
        </p:spPr>
      </p:pic>
      <p:pic>
        <p:nvPicPr>
          <p:cNvPr name="Picture 15" id="15"/>
          <p:cNvPicPr>
            <a:picLocks noChangeAspect="true"/>
          </p:cNvPicPr>
          <p:nvPr/>
        </p:nvPicPr>
        <p:blipFill>
          <a:blip r:embed="rId3"/>
          <a:srcRect l="0" t="0" r="0" b="0"/>
          <a:stretch>
            <a:fillRect/>
          </a:stretch>
        </p:blipFill>
        <p:spPr>
          <a:xfrm flipH="false" flipV="false" rot="780538">
            <a:off x="4234126" y="8587666"/>
            <a:ext cx="516571" cy="495908"/>
          </a:xfrm>
          <a:prstGeom prst="rect">
            <a:avLst/>
          </a:prstGeom>
        </p:spPr>
      </p:pic>
      <p:pic>
        <p:nvPicPr>
          <p:cNvPr name="Picture 16" id="16"/>
          <p:cNvPicPr>
            <a:picLocks noChangeAspect="true"/>
          </p:cNvPicPr>
          <p:nvPr/>
        </p:nvPicPr>
        <p:blipFill>
          <a:blip r:embed="rId3"/>
          <a:srcRect l="0" t="0" r="0" b="0"/>
          <a:stretch>
            <a:fillRect/>
          </a:stretch>
        </p:blipFill>
        <p:spPr>
          <a:xfrm flipH="false" flipV="false" rot="4416892">
            <a:off x="982367" y="5827930"/>
            <a:ext cx="513645" cy="493100"/>
          </a:xfrm>
          <a:prstGeom prst="rect">
            <a:avLst/>
          </a:prstGeom>
        </p:spPr>
      </p:pic>
      <p:pic>
        <p:nvPicPr>
          <p:cNvPr name="Picture 17" id="17"/>
          <p:cNvPicPr>
            <a:picLocks noChangeAspect="true"/>
          </p:cNvPicPr>
          <p:nvPr/>
        </p:nvPicPr>
        <p:blipFill>
          <a:blip r:embed="rId3"/>
          <a:srcRect l="0" t="0" r="0" b="0"/>
          <a:stretch>
            <a:fillRect/>
          </a:stretch>
        </p:blipFill>
        <p:spPr>
          <a:xfrm flipH="false" flipV="false" rot="-5043193">
            <a:off x="2979351" y="795305"/>
            <a:ext cx="424393" cy="407417"/>
          </a:xfrm>
          <a:prstGeom prst="rect">
            <a:avLst/>
          </a:prstGeom>
        </p:spPr>
      </p:pic>
      <p:pic>
        <p:nvPicPr>
          <p:cNvPr name="Picture 18" id="18"/>
          <p:cNvPicPr>
            <a:picLocks noChangeAspect="true"/>
          </p:cNvPicPr>
          <p:nvPr/>
        </p:nvPicPr>
        <p:blipFill>
          <a:blip r:embed="rId5"/>
          <a:srcRect l="0" t="0" r="0" b="0"/>
          <a:stretch>
            <a:fillRect/>
          </a:stretch>
        </p:blipFill>
        <p:spPr>
          <a:xfrm flipH="false" flipV="false" rot="-9454258">
            <a:off x="5477447" y="1295983"/>
            <a:ext cx="511678" cy="867251"/>
          </a:xfrm>
          <a:prstGeom prst="rect">
            <a:avLst/>
          </a:prstGeom>
        </p:spPr>
      </p:pic>
      <p:pic>
        <p:nvPicPr>
          <p:cNvPr name="Picture 19" id="19"/>
          <p:cNvPicPr>
            <a:picLocks noChangeAspect="true"/>
          </p:cNvPicPr>
          <p:nvPr/>
        </p:nvPicPr>
        <p:blipFill>
          <a:blip r:embed="rId6"/>
          <a:srcRect l="0" t="0" r="0" b="0"/>
          <a:stretch>
            <a:fillRect/>
          </a:stretch>
        </p:blipFill>
        <p:spPr>
          <a:xfrm flipH="false" flipV="false" rot="-8999956">
            <a:off x="6587718" y="9163963"/>
            <a:ext cx="567418" cy="626667"/>
          </a:xfrm>
          <a:prstGeom prst="rect">
            <a:avLst/>
          </a:prstGeom>
        </p:spPr>
      </p:pic>
      <p:pic>
        <p:nvPicPr>
          <p:cNvPr name="Picture 20" id="20"/>
          <p:cNvPicPr>
            <a:picLocks noChangeAspect="true"/>
          </p:cNvPicPr>
          <p:nvPr/>
        </p:nvPicPr>
        <p:blipFill>
          <a:blip r:embed="rId5"/>
          <a:srcRect l="0" t="0" r="0" b="0"/>
          <a:stretch>
            <a:fillRect/>
          </a:stretch>
        </p:blipFill>
        <p:spPr>
          <a:xfrm flipH="false" flipV="false" rot="645912">
            <a:off x="3171569" y="4498755"/>
            <a:ext cx="489149" cy="829067"/>
          </a:xfrm>
          <a:prstGeom prst="rect">
            <a:avLst/>
          </a:prstGeom>
        </p:spPr>
      </p:pic>
      <p:pic>
        <p:nvPicPr>
          <p:cNvPr name="Picture 21" id="21"/>
          <p:cNvPicPr>
            <a:picLocks noChangeAspect="true"/>
          </p:cNvPicPr>
          <p:nvPr/>
        </p:nvPicPr>
        <p:blipFill>
          <a:blip r:embed="rId5"/>
          <a:srcRect l="0" t="0" r="0" b="0"/>
          <a:stretch>
            <a:fillRect/>
          </a:stretch>
        </p:blipFill>
        <p:spPr>
          <a:xfrm flipH="false" flipV="false" rot="9130025">
            <a:off x="11728151" y="8659450"/>
            <a:ext cx="530353" cy="898904"/>
          </a:xfrm>
          <a:prstGeom prst="rect">
            <a:avLst/>
          </a:prstGeom>
        </p:spPr>
      </p:pic>
      <p:pic>
        <p:nvPicPr>
          <p:cNvPr name="Picture 22" id="22"/>
          <p:cNvPicPr>
            <a:picLocks noChangeAspect="true"/>
          </p:cNvPicPr>
          <p:nvPr/>
        </p:nvPicPr>
        <p:blipFill>
          <a:blip r:embed="rId3"/>
          <a:srcRect l="0" t="0" r="0" b="0"/>
          <a:stretch>
            <a:fillRect/>
          </a:stretch>
        </p:blipFill>
        <p:spPr>
          <a:xfrm flipH="false" flipV="false" rot="8960744">
            <a:off x="8867465" y="594786"/>
            <a:ext cx="554415" cy="532238"/>
          </a:xfrm>
          <a:prstGeom prst="rect">
            <a:avLst/>
          </a:prstGeom>
        </p:spPr>
      </p:pic>
      <p:pic>
        <p:nvPicPr>
          <p:cNvPr name="Picture 23" id="23"/>
          <p:cNvPicPr>
            <a:picLocks noChangeAspect="true"/>
          </p:cNvPicPr>
          <p:nvPr/>
        </p:nvPicPr>
        <p:blipFill>
          <a:blip r:embed="rId7"/>
          <a:srcRect l="0" t="0" r="0" b="0"/>
          <a:stretch>
            <a:fillRect/>
          </a:stretch>
        </p:blipFill>
        <p:spPr>
          <a:xfrm flipH="false" flipV="false" rot="-10106568">
            <a:off x="16676320" y="8584997"/>
            <a:ext cx="826577" cy="1185137"/>
          </a:xfrm>
          <a:prstGeom prst="rect">
            <a:avLst/>
          </a:prstGeom>
        </p:spPr>
      </p:pic>
      <p:pic>
        <p:nvPicPr>
          <p:cNvPr name="Picture 24" id="24"/>
          <p:cNvPicPr>
            <a:picLocks noChangeAspect="true"/>
          </p:cNvPicPr>
          <p:nvPr/>
        </p:nvPicPr>
        <p:blipFill>
          <a:blip r:embed="rId7"/>
          <a:srcRect l="0" t="0" r="0" b="0"/>
          <a:stretch>
            <a:fillRect/>
          </a:stretch>
        </p:blipFill>
        <p:spPr>
          <a:xfrm flipH="false" flipV="false" rot="8380897">
            <a:off x="775479" y="1871714"/>
            <a:ext cx="927423" cy="1329729"/>
          </a:xfrm>
          <a:prstGeom prst="rect">
            <a:avLst/>
          </a:prstGeom>
        </p:spPr>
      </p:pic>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66AB8"/>
        </a:solidFill>
      </p:bgPr>
    </p:bg>
    <p:spTree>
      <p:nvGrpSpPr>
        <p:cNvPr id="1" name=""/>
        <p:cNvGrpSpPr/>
        <p:nvPr/>
      </p:nvGrpSpPr>
      <p:grpSpPr>
        <a:xfrm>
          <a:off x="0" y="0"/>
          <a:ext cx="0" cy="0"/>
          <a:chOff x="0" y="0"/>
          <a:chExt cx="0" cy="0"/>
        </a:xfrm>
      </p:grpSpPr>
      <p:grpSp>
        <p:nvGrpSpPr>
          <p:cNvPr name="Group 2" id="2"/>
          <p:cNvGrpSpPr/>
          <p:nvPr/>
        </p:nvGrpSpPr>
        <p:grpSpPr>
          <a:xfrm rot="0">
            <a:off x="3430792" y="2183551"/>
            <a:ext cx="11426416" cy="5790052"/>
            <a:chOff x="0" y="0"/>
            <a:chExt cx="15235222" cy="7720069"/>
          </a:xfrm>
        </p:grpSpPr>
        <p:pic>
          <p:nvPicPr>
            <p:cNvPr name="Picture 3" id="3"/>
            <p:cNvPicPr>
              <a:picLocks noChangeAspect="true"/>
            </p:cNvPicPr>
            <p:nvPr/>
          </p:nvPicPr>
          <p:blipFill>
            <a:blip r:embed="rId2"/>
            <a:srcRect l="0" t="0" r="0" b="0"/>
            <a:stretch>
              <a:fillRect/>
            </a:stretch>
          </p:blipFill>
          <p:spPr>
            <a:xfrm flipH="false" flipV="false" rot="262007">
              <a:off x="1909823" y="429356"/>
              <a:ext cx="11415576" cy="3611473"/>
            </a:xfrm>
            <a:prstGeom prst="rect">
              <a:avLst/>
            </a:prstGeom>
          </p:spPr>
        </p:pic>
        <p:sp>
          <p:nvSpPr>
            <p:cNvPr name="TextBox 4" id="4"/>
            <p:cNvSpPr txBox="true"/>
            <p:nvPr/>
          </p:nvSpPr>
          <p:spPr>
            <a:xfrm rot="0">
              <a:off x="2409131" y="510433"/>
              <a:ext cx="10416959" cy="3182620"/>
            </a:xfrm>
            <a:prstGeom prst="rect">
              <a:avLst/>
            </a:prstGeom>
          </p:spPr>
          <p:txBody>
            <a:bodyPr anchor="t" rtlCol="false" tIns="0" lIns="0" bIns="0" rIns="0">
              <a:spAutoFit/>
            </a:bodyPr>
            <a:lstStyle/>
            <a:p>
              <a:pPr algn="ctr">
                <a:lnSpc>
                  <a:spcPts val="20160"/>
                </a:lnSpc>
                <a:spcBef>
                  <a:spcPct val="0"/>
                </a:spcBef>
              </a:pPr>
              <a:r>
                <a:rPr lang="en-US" sz="14400">
                  <a:solidFill>
                    <a:srgbClr val="000000"/>
                  </a:solidFill>
                  <a:latin typeface="Amatic SC Bold"/>
                </a:rPr>
                <a:t>DIRIGIDA </a:t>
              </a:r>
            </a:p>
          </p:txBody>
        </p:sp>
        <p:sp>
          <p:nvSpPr>
            <p:cNvPr name="TextBox 5" id="5"/>
            <p:cNvSpPr txBox="true"/>
            <p:nvPr/>
          </p:nvSpPr>
          <p:spPr>
            <a:xfrm rot="0">
              <a:off x="190232" y="7270277"/>
              <a:ext cx="14854758" cy="449792"/>
            </a:xfrm>
            <a:prstGeom prst="rect">
              <a:avLst/>
            </a:prstGeom>
          </p:spPr>
          <p:txBody>
            <a:bodyPr anchor="t" rtlCol="false" tIns="0" lIns="0" bIns="0" rIns="0">
              <a:spAutoFit/>
            </a:bodyPr>
            <a:lstStyle/>
            <a:p>
              <a:pPr algn="ctr" marL="0" indent="0" lvl="0">
                <a:lnSpc>
                  <a:spcPts val="2800"/>
                </a:lnSpc>
                <a:spcBef>
                  <a:spcPct val="0"/>
                </a:spcBef>
              </a:pPr>
            </a:p>
          </p:txBody>
        </p:sp>
        <p:sp>
          <p:nvSpPr>
            <p:cNvPr name="TextBox 6" id="6"/>
            <p:cNvSpPr txBox="true"/>
            <p:nvPr/>
          </p:nvSpPr>
          <p:spPr>
            <a:xfrm rot="0">
              <a:off x="0" y="4556361"/>
              <a:ext cx="15235222" cy="1642745"/>
            </a:xfrm>
            <a:prstGeom prst="rect">
              <a:avLst/>
            </a:prstGeom>
          </p:spPr>
          <p:txBody>
            <a:bodyPr anchor="t" rtlCol="false" tIns="0" lIns="0" bIns="0" rIns="0">
              <a:spAutoFit/>
            </a:bodyPr>
            <a:lstStyle/>
            <a:p>
              <a:pPr algn="ctr" marL="0" indent="0" lvl="0">
                <a:lnSpc>
                  <a:spcPts val="3359"/>
                </a:lnSpc>
                <a:spcBef>
                  <a:spcPct val="0"/>
                </a:spcBef>
              </a:pPr>
              <a:r>
                <a:rPr lang="en-US" sz="2400" spc="72">
                  <a:solidFill>
                    <a:srgbClr val="F8F4E8"/>
                  </a:solidFill>
                  <a:latin typeface="Muli Bold"/>
                </a:rPr>
                <a:t>Esta es más estructurada, posee un objetivo, sirve para intercambiar opiniones, se establece el tema del cual se hablará con anterioridad, hay un moderdor que dirige la conversación, entre otras características.</a:t>
              </a:r>
            </a:p>
          </p:txBody>
        </p:sp>
      </p:grpSp>
      <p:pic>
        <p:nvPicPr>
          <p:cNvPr name="Picture 7" id="7"/>
          <p:cNvPicPr>
            <a:picLocks noChangeAspect="true"/>
          </p:cNvPicPr>
          <p:nvPr/>
        </p:nvPicPr>
        <p:blipFill>
          <a:blip r:embed="rId3"/>
          <a:srcRect l="0" t="0" r="0" b="0"/>
          <a:stretch>
            <a:fillRect/>
          </a:stretch>
        </p:blipFill>
        <p:spPr>
          <a:xfrm flipH="false" flipV="false" rot="-715342">
            <a:off x="14569864" y="8736804"/>
            <a:ext cx="541332" cy="519679"/>
          </a:xfrm>
          <a:prstGeom prst="rect">
            <a:avLst/>
          </a:prstGeom>
        </p:spPr>
      </p:pic>
      <p:pic>
        <p:nvPicPr>
          <p:cNvPr name="Picture 8" id="8"/>
          <p:cNvPicPr>
            <a:picLocks noChangeAspect="true"/>
          </p:cNvPicPr>
          <p:nvPr/>
        </p:nvPicPr>
        <p:blipFill>
          <a:blip r:embed="rId4"/>
          <a:srcRect l="0" t="0" r="0" b="0"/>
          <a:stretch>
            <a:fillRect/>
          </a:stretch>
        </p:blipFill>
        <p:spPr>
          <a:xfrm flipH="false" flipV="false" rot="-9339016">
            <a:off x="15534760" y="2137828"/>
            <a:ext cx="1748898" cy="2199872"/>
          </a:xfrm>
          <a:prstGeom prst="rect">
            <a:avLst/>
          </a:prstGeom>
        </p:spPr>
      </p:pic>
      <p:pic>
        <p:nvPicPr>
          <p:cNvPr name="Picture 9" id="9"/>
          <p:cNvPicPr>
            <a:picLocks noChangeAspect="true"/>
          </p:cNvPicPr>
          <p:nvPr/>
        </p:nvPicPr>
        <p:blipFill>
          <a:blip r:embed="rId5"/>
          <a:srcRect l="0" t="0" r="0" b="0"/>
          <a:stretch>
            <a:fillRect/>
          </a:stretch>
        </p:blipFill>
        <p:spPr>
          <a:xfrm flipH="false" flipV="false" rot="9640793">
            <a:off x="14658911" y="5167994"/>
            <a:ext cx="542729" cy="919879"/>
          </a:xfrm>
          <a:prstGeom prst="rect">
            <a:avLst/>
          </a:prstGeom>
        </p:spPr>
      </p:pic>
      <p:pic>
        <p:nvPicPr>
          <p:cNvPr name="Picture 10" id="10"/>
          <p:cNvPicPr>
            <a:picLocks noChangeAspect="true"/>
          </p:cNvPicPr>
          <p:nvPr/>
        </p:nvPicPr>
        <p:blipFill>
          <a:blip r:embed="rId6"/>
          <a:srcRect l="0" t="0" r="0" b="0"/>
          <a:stretch>
            <a:fillRect/>
          </a:stretch>
        </p:blipFill>
        <p:spPr>
          <a:xfrm flipH="false" flipV="false" rot="-10800000">
            <a:off x="12058295" y="999013"/>
            <a:ext cx="758759" cy="837986"/>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5989725">
            <a:off x="947961" y="7781886"/>
            <a:ext cx="1675438" cy="2107469"/>
          </a:xfrm>
          <a:prstGeom prst="rect">
            <a:avLst/>
          </a:prstGeom>
        </p:spPr>
      </p:pic>
      <p:pic>
        <p:nvPicPr>
          <p:cNvPr name="Picture 12" id="12"/>
          <p:cNvPicPr>
            <a:picLocks noChangeAspect="true"/>
          </p:cNvPicPr>
          <p:nvPr/>
        </p:nvPicPr>
        <p:blipFill>
          <a:blip r:embed="rId3"/>
          <a:srcRect l="0" t="0" r="0" b="0"/>
          <a:stretch>
            <a:fillRect/>
          </a:stretch>
        </p:blipFill>
        <p:spPr>
          <a:xfrm flipH="false" flipV="false" rot="3316355">
            <a:off x="15084002" y="1020946"/>
            <a:ext cx="509049" cy="488687"/>
          </a:xfrm>
          <a:prstGeom prst="rect">
            <a:avLst/>
          </a:prstGeom>
        </p:spPr>
      </p:pic>
      <p:pic>
        <p:nvPicPr>
          <p:cNvPr name="Picture 13" id="13"/>
          <p:cNvPicPr>
            <a:picLocks noChangeAspect="true"/>
          </p:cNvPicPr>
          <p:nvPr/>
        </p:nvPicPr>
        <p:blipFill>
          <a:blip r:embed="rId3"/>
          <a:srcRect l="0" t="0" r="0" b="0"/>
          <a:stretch>
            <a:fillRect/>
          </a:stretch>
        </p:blipFill>
        <p:spPr>
          <a:xfrm flipH="false" flipV="false" rot="-9377544">
            <a:off x="17027424" y="6146079"/>
            <a:ext cx="509049" cy="488687"/>
          </a:xfrm>
          <a:prstGeom prst="rect">
            <a:avLst/>
          </a:prstGeom>
        </p:spPr>
      </p:pic>
      <p:pic>
        <p:nvPicPr>
          <p:cNvPr name="Picture 14" id="14"/>
          <p:cNvPicPr>
            <a:picLocks noChangeAspect="true"/>
          </p:cNvPicPr>
          <p:nvPr/>
        </p:nvPicPr>
        <p:blipFill>
          <a:blip r:embed="rId3"/>
          <a:srcRect l="0" t="0" r="0" b="0"/>
          <a:stretch>
            <a:fillRect/>
          </a:stretch>
        </p:blipFill>
        <p:spPr>
          <a:xfrm flipH="false" flipV="false" rot="-7948602">
            <a:off x="8831852" y="8360614"/>
            <a:ext cx="319992" cy="307192"/>
          </a:xfrm>
          <a:prstGeom prst="rect">
            <a:avLst/>
          </a:prstGeom>
        </p:spPr>
      </p:pic>
      <p:pic>
        <p:nvPicPr>
          <p:cNvPr name="Picture 15" id="15"/>
          <p:cNvPicPr>
            <a:picLocks noChangeAspect="true"/>
          </p:cNvPicPr>
          <p:nvPr/>
        </p:nvPicPr>
        <p:blipFill>
          <a:blip r:embed="rId3"/>
          <a:srcRect l="0" t="0" r="0" b="0"/>
          <a:stretch>
            <a:fillRect/>
          </a:stretch>
        </p:blipFill>
        <p:spPr>
          <a:xfrm flipH="false" flipV="false" rot="780538">
            <a:off x="4234126" y="8587666"/>
            <a:ext cx="516571" cy="495908"/>
          </a:xfrm>
          <a:prstGeom prst="rect">
            <a:avLst/>
          </a:prstGeom>
        </p:spPr>
      </p:pic>
      <p:pic>
        <p:nvPicPr>
          <p:cNvPr name="Picture 16" id="16"/>
          <p:cNvPicPr>
            <a:picLocks noChangeAspect="true"/>
          </p:cNvPicPr>
          <p:nvPr/>
        </p:nvPicPr>
        <p:blipFill>
          <a:blip r:embed="rId3"/>
          <a:srcRect l="0" t="0" r="0" b="0"/>
          <a:stretch>
            <a:fillRect/>
          </a:stretch>
        </p:blipFill>
        <p:spPr>
          <a:xfrm flipH="false" flipV="false" rot="4416892">
            <a:off x="982367" y="5827930"/>
            <a:ext cx="513645" cy="493100"/>
          </a:xfrm>
          <a:prstGeom prst="rect">
            <a:avLst/>
          </a:prstGeom>
        </p:spPr>
      </p:pic>
      <p:pic>
        <p:nvPicPr>
          <p:cNvPr name="Picture 17" id="17"/>
          <p:cNvPicPr>
            <a:picLocks noChangeAspect="true"/>
          </p:cNvPicPr>
          <p:nvPr/>
        </p:nvPicPr>
        <p:blipFill>
          <a:blip r:embed="rId3"/>
          <a:srcRect l="0" t="0" r="0" b="0"/>
          <a:stretch>
            <a:fillRect/>
          </a:stretch>
        </p:blipFill>
        <p:spPr>
          <a:xfrm flipH="false" flipV="false" rot="-5043193">
            <a:off x="2979351" y="795305"/>
            <a:ext cx="424393" cy="407417"/>
          </a:xfrm>
          <a:prstGeom prst="rect">
            <a:avLst/>
          </a:prstGeom>
        </p:spPr>
      </p:pic>
      <p:pic>
        <p:nvPicPr>
          <p:cNvPr name="Picture 18" id="18"/>
          <p:cNvPicPr>
            <a:picLocks noChangeAspect="true"/>
          </p:cNvPicPr>
          <p:nvPr/>
        </p:nvPicPr>
        <p:blipFill>
          <a:blip r:embed="rId5"/>
          <a:srcRect l="0" t="0" r="0" b="0"/>
          <a:stretch>
            <a:fillRect/>
          </a:stretch>
        </p:blipFill>
        <p:spPr>
          <a:xfrm flipH="false" flipV="false" rot="-9454258">
            <a:off x="5477447" y="1295983"/>
            <a:ext cx="511678" cy="867251"/>
          </a:xfrm>
          <a:prstGeom prst="rect">
            <a:avLst/>
          </a:prstGeom>
        </p:spPr>
      </p:pic>
      <p:pic>
        <p:nvPicPr>
          <p:cNvPr name="Picture 19" id="19"/>
          <p:cNvPicPr>
            <a:picLocks noChangeAspect="true"/>
          </p:cNvPicPr>
          <p:nvPr/>
        </p:nvPicPr>
        <p:blipFill>
          <a:blip r:embed="rId6"/>
          <a:srcRect l="0" t="0" r="0" b="0"/>
          <a:stretch>
            <a:fillRect/>
          </a:stretch>
        </p:blipFill>
        <p:spPr>
          <a:xfrm flipH="false" flipV="false" rot="-8999956">
            <a:off x="6587718" y="9163963"/>
            <a:ext cx="567418" cy="626667"/>
          </a:xfrm>
          <a:prstGeom prst="rect">
            <a:avLst/>
          </a:prstGeom>
        </p:spPr>
      </p:pic>
      <p:pic>
        <p:nvPicPr>
          <p:cNvPr name="Picture 20" id="20"/>
          <p:cNvPicPr>
            <a:picLocks noChangeAspect="true"/>
          </p:cNvPicPr>
          <p:nvPr/>
        </p:nvPicPr>
        <p:blipFill>
          <a:blip r:embed="rId5"/>
          <a:srcRect l="0" t="0" r="0" b="0"/>
          <a:stretch>
            <a:fillRect/>
          </a:stretch>
        </p:blipFill>
        <p:spPr>
          <a:xfrm flipH="false" flipV="false" rot="645912">
            <a:off x="3171569" y="4498755"/>
            <a:ext cx="489149" cy="829067"/>
          </a:xfrm>
          <a:prstGeom prst="rect">
            <a:avLst/>
          </a:prstGeom>
        </p:spPr>
      </p:pic>
      <p:pic>
        <p:nvPicPr>
          <p:cNvPr name="Picture 21" id="21"/>
          <p:cNvPicPr>
            <a:picLocks noChangeAspect="true"/>
          </p:cNvPicPr>
          <p:nvPr/>
        </p:nvPicPr>
        <p:blipFill>
          <a:blip r:embed="rId5"/>
          <a:srcRect l="0" t="0" r="0" b="0"/>
          <a:stretch>
            <a:fillRect/>
          </a:stretch>
        </p:blipFill>
        <p:spPr>
          <a:xfrm flipH="false" flipV="false" rot="9130025">
            <a:off x="11728151" y="8659450"/>
            <a:ext cx="530353" cy="898904"/>
          </a:xfrm>
          <a:prstGeom prst="rect">
            <a:avLst/>
          </a:prstGeom>
        </p:spPr>
      </p:pic>
      <p:pic>
        <p:nvPicPr>
          <p:cNvPr name="Picture 22" id="22"/>
          <p:cNvPicPr>
            <a:picLocks noChangeAspect="true"/>
          </p:cNvPicPr>
          <p:nvPr/>
        </p:nvPicPr>
        <p:blipFill>
          <a:blip r:embed="rId3"/>
          <a:srcRect l="0" t="0" r="0" b="0"/>
          <a:stretch>
            <a:fillRect/>
          </a:stretch>
        </p:blipFill>
        <p:spPr>
          <a:xfrm flipH="false" flipV="false" rot="8960744">
            <a:off x="8867465" y="594786"/>
            <a:ext cx="554415" cy="532238"/>
          </a:xfrm>
          <a:prstGeom prst="rect">
            <a:avLst/>
          </a:prstGeom>
        </p:spPr>
      </p:pic>
      <p:pic>
        <p:nvPicPr>
          <p:cNvPr name="Picture 23" id="23"/>
          <p:cNvPicPr>
            <a:picLocks noChangeAspect="true"/>
          </p:cNvPicPr>
          <p:nvPr/>
        </p:nvPicPr>
        <p:blipFill>
          <a:blip r:embed="rId7"/>
          <a:srcRect l="0" t="0" r="0" b="0"/>
          <a:stretch>
            <a:fillRect/>
          </a:stretch>
        </p:blipFill>
        <p:spPr>
          <a:xfrm flipH="false" flipV="false" rot="-10106568">
            <a:off x="16676320" y="8584997"/>
            <a:ext cx="826577" cy="1185137"/>
          </a:xfrm>
          <a:prstGeom prst="rect">
            <a:avLst/>
          </a:prstGeom>
        </p:spPr>
      </p:pic>
      <p:pic>
        <p:nvPicPr>
          <p:cNvPr name="Picture 24" id="24"/>
          <p:cNvPicPr>
            <a:picLocks noChangeAspect="true"/>
          </p:cNvPicPr>
          <p:nvPr/>
        </p:nvPicPr>
        <p:blipFill>
          <a:blip r:embed="rId7"/>
          <a:srcRect l="0" t="0" r="0" b="0"/>
          <a:stretch>
            <a:fillRect/>
          </a:stretch>
        </p:blipFill>
        <p:spPr>
          <a:xfrm flipH="false" flipV="false" rot="8380897">
            <a:off x="775479" y="1871714"/>
            <a:ext cx="927423" cy="1329729"/>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F4E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2036814" y="3469475"/>
            <a:ext cx="4215750" cy="3955140"/>
          </a:xfrm>
          <a:prstGeom prst="rect">
            <a:avLst/>
          </a:prstGeom>
        </p:spPr>
      </p:pic>
      <p:pic>
        <p:nvPicPr>
          <p:cNvPr name="Picture 3" id="3"/>
          <p:cNvPicPr>
            <a:picLocks noChangeAspect="true"/>
          </p:cNvPicPr>
          <p:nvPr/>
        </p:nvPicPr>
        <p:blipFill>
          <a:blip r:embed="rId3"/>
          <a:srcRect l="0" t="0" r="0" b="0"/>
          <a:stretch>
            <a:fillRect/>
          </a:stretch>
        </p:blipFill>
        <p:spPr>
          <a:xfrm flipH="false" flipV="false" rot="0">
            <a:off x="1882600" y="3537768"/>
            <a:ext cx="4369964" cy="3702552"/>
          </a:xfrm>
          <a:prstGeom prst="rect">
            <a:avLst/>
          </a:prstGeom>
        </p:spPr>
      </p:pic>
      <p:pic>
        <p:nvPicPr>
          <p:cNvPr name="Picture 4" id="4"/>
          <p:cNvPicPr>
            <a:picLocks noChangeAspect="true"/>
          </p:cNvPicPr>
          <p:nvPr/>
        </p:nvPicPr>
        <p:blipFill>
          <a:blip r:embed="rId2"/>
          <a:srcRect l="0" t="0" r="0" b="0"/>
          <a:stretch>
            <a:fillRect/>
          </a:stretch>
        </p:blipFill>
        <p:spPr>
          <a:xfrm flipH="false" flipV="false" rot="203474">
            <a:off x="11601238" y="3590507"/>
            <a:ext cx="4209012" cy="3948819"/>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0">
            <a:off x="11553394" y="3713641"/>
            <a:ext cx="4369964" cy="3702552"/>
          </a:xfrm>
          <a:prstGeom prst="rect">
            <a:avLst/>
          </a:prstGeom>
        </p:spPr>
      </p:pic>
      <p:pic>
        <p:nvPicPr>
          <p:cNvPr name="Picture 6" id="6"/>
          <p:cNvPicPr>
            <a:picLocks noChangeAspect="true"/>
          </p:cNvPicPr>
          <p:nvPr/>
        </p:nvPicPr>
        <p:blipFill>
          <a:blip r:embed="rId4"/>
          <a:srcRect l="0" t="7900" r="0" b="5820"/>
          <a:stretch>
            <a:fillRect/>
          </a:stretch>
        </p:blipFill>
        <p:spPr>
          <a:xfrm flipH="false" flipV="false" rot="0">
            <a:off x="12089178" y="3469475"/>
            <a:ext cx="3298396" cy="3348049"/>
          </a:xfrm>
          <a:prstGeom prst="rect">
            <a:avLst/>
          </a:prstGeom>
        </p:spPr>
      </p:pic>
      <p:pic>
        <p:nvPicPr>
          <p:cNvPr name="Picture 7" id="7"/>
          <p:cNvPicPr>
            <a:picLocks noChangeAspect="true"/>
          </p:cNvPicPr>
          <p:nvPr/>
        </p:nvPicPr>
        <p:blipFill>
          <a:blip r:embed="rId5"/>
          <a:srcRect l="0" t="0" r="0" b="0"/>
          <a:stretch>
            <a:fillRect/>
          </a:stretch>
        </p:blipFill>
        <p:spPr>
          <a:xfrm flipH="false" flipV="false" rot="0">
            <a:off x="2621417" y="3790184"/>
            <a:ext cx="2892329" cy="2892329"/>
          </a:xfrm>
          <a:prstGeom prst="rect">
            <a:avLst/>
          </a:prstGeom>
        </p:spPr>
      </p:pic>
      <p:grpSp>
        <p:nvGrpSpPr>
          <p:cNvPr name="Group 8" id="8"/>
          <p:cNvGrpSpPr/>
          <p:nvPr/>
        </p:nvGrpSpPr>
        <p:grpSpPr>
          <a:xfrm rot="0">
            <a:off x="3756314" y="1028700"/>
            <a:ext cx="10775373" cy="1816620"/>
            <a:chOff x="0" y="0"/>
            <a:chExt cx="14367164" cy="2422159"/>
          </a:xfrm>
        </p:grpSpPr>
        <p:sp>
          <p:nvSpPr>
            <p:cNvPr name="TextBox 9" id="9"/>
            <p:cNvSpPr txBox="true"/>
            <p:nvPr/>
          </p:nvSpPr>
          <p:spPr>
            <a:xfrm rot="0">
              <a:off x="0" y="1897014"/>
              <a:ext cx="14367164" cy="525145"/>
            </a:xfrm>
            <a:prstGeom prst="rect">
              <a:avLst/>
            </a:prstGeom>
          </p:spPr>
          <p:txBody>
            <a:bodyPr anchor="t" rtlCol="false" tIns="0" lIns="0" bIns="0" rIns="0">
              <a:spAutoFit/>
            </a:bodyPr>
            <a:lstStyle/>
            <a:p>
              <a:pPr algn="ctr" marL="0" indent="0" lvl="0">
                <a:lnSpc>
                  <a:spcPts val="3359"/>
                </a:lnSpc>
                <a:spcBef>
                  <a:spcPct val="0"/>
                </a:spcBef>
              </a:pPr>
              <a:r>
                <a:rPr lang="en-US" sz="2400">
                  <a:solidFill>
                    <a:srgbClr val="000000"/>
                  </a:solidFill>
                  <a:latin typeface="Muli Regular"/>
                </a:rPr>
                <a:t>¿Cuál es la diferencia entre los dos?</a:t>
              </a:r>
            </a:p>
          </p:txBody>
        </p:sp>
        <p:sp>
          <p:nvSpPr>
            <p:cNvPr name="TextBox 10" id="10"/>
            <p:cNvSpPr txBox="true"/>
            <p:nvPr/>
          </p:nvSpPr>
          <p:spPr>
            <a:xfrm rot="0">
              <a:off x="0" y="76200"/>
              <a:ext cx="14367164" cy="1545167"/>
            </a:xfrm>
            <a:prstGeom prst="rect">
              <a:avLst/>
            </a:prstGeom>
          </p:spPr>
          <p:txBody>
            <a:bodyPr anchor="t" rtlCol="false" tIns="0" lIns="0" bIns="0" rIns="0">
              <a:spAutoFit/>
            </a:bodyPr>
            <a:lstStyle/>
            <a:p>
              <a:pPr algn="ctr">
                <a:lnSpc>
                  <a:spcPts val="8800"/>
                </a:lnSpc>
              </a:pPr>
              <a:r>
                <a:rPr lang="en-US" sz="8000">
                  <a:solidFill>
                    <a:srgbClr val="000000"/>
                  </a:solidFill>
                  <a:latin typeface="Amatic SC Bold"/>
                </a:rPr>
                <a:t>DEBATE V/S CONVERSATORIO</a:t>
              </a:r>
            </a:p>
          </p:txBody>
        </p:sp>
      </p:grpSp>
      <p:sp>
        <p:nvSpPr>
          <p:cNvPr name="TextBox 11" id="11"/>
          <p:cNvSpPr txBox="true"/>
          <p:nvPr/>
        </p:nvSpPr>
        <p:spPr>
          <a:xfrm rot="0">
            <a:off x="10635972" y="7427313"/>
            <a:ext cx="6139543" cy="2453005"/>
          </a:xfrm>
          <a:prstGeom prst="rect">
            <a:avLst/>
          </a:prstGeom>
        </p:spPr>
        <p:txBody>
          <a:bodyPr anchor="t" rtlCol="false" tIns="0" lIns="0" bIns="0" rIns="0">
            <a:spAutoFit/>
          </a:bodyPr>
          <a:lstStyle/>
          <a:p>
            <a:pPr algn="just" marL="0" indent="0" lvl="0">
              <a:lnSpc>
                <a:spcPts val="3919"/>
              </a:lnSpc>
              <a:spcBef>
                <a:spcPct val="0"/>
              </a:spcBef>
            </a:pPr>
            <a:r>
              <a:rPr lang="en-US" sz="2800">
                <a:solidFill>
                  <a:srgbClr val="000000"/>
                </a:solidFill>
                <a:latin typeface="Muli Regular"/>
              </a:rPr>
              <a:t>El conversatorio es conocido porque tiene el objetivo de conversar o de hablar familiarmente entre varias personas, ya sea por un tema determido o varios temas.</a:t>
            </a:r>
          </a:p>
        </p:txBody>
      </p:sp>
      <p:sp>
        <p:nvSpPr>
          <p:cNvPr name="TextBox 12" id="12"/>
          <p:cNvSpPr txBox="true"/>
          <p:nvPr/>
        </p:nvSpPr>
        <p:spPr>
          <a:xfrm rot="0">
            <a:off x="740874" y="7674963"/>
            <a:ext cx="6030879" cy="2453005"/>
          </a:xfrm>
          <a:prstGeom prst="rect">
            <a:avLst/>
          </a:prstGeom>
        </p:spPr>
        <p:txBody>
          <a:bodyPr anchor="t" rtlCol="false" tIns="0" lIns="0" bIns="0" rIns="0">
            <a:spAutoFit/>
          </a:bodyPr>
          <a:lstStyle/>
          <a:p>
            <a:pPr algn="just" marL="0" indent="0" lvl="0">
              <a:lnSpc>
                <a:spcPts val="3919"/>
              </a:lnSpc>
              <a:spcBef>
                <a:spcPct val="0"/>
              </a:spcBef>
            </a:pPr>
            <a:r>
              <a:rPr lang="en-US" sz="2800">
                <a:solidFill>
                  <a:srgbClr val="000000"/>
                </a:solidFill>
                <a:latin typeface="Muli Regular"/>
              </a:rPr>
              <a:t>El debate es conocido por presentar dos posturas frente a un tema, , donde precisamente se exponen sus argumentos y si es posible contradecir a los de la otra postura.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DAD_pZzXxRs</dc:identifier>
  <dcterms:modified xsi:type="dcterms:W3CDTF">2011-08-01T06:04:30Z</dcterms:modified>
  <cp:revision>1</cp:revision>
  <dc:title>Cream and Yellow Hand Drawn English Class Education Presentation</dc:title>
</cp:coreProperties>
</file>