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4" r:id="rId6"/>
    <p:sldId id="262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4A1E4-2DDE-4C87-B8AB-C89702E72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8F5D1E-A065-4DB8-B489-BEDB79CAE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62F81A-903B-4EEC-837D-A0496021B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4AF7-B70E-42CF-9DA7-49CFF8CACFC6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04F378-3749-4F84-A460-3283FE4FA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523112-FDAE-4A4C-BA2C-7293CD01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692-365B-476C-ABAD-A4DC55910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999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C3291-84DE-425D-B428-8475FEAE4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34019D-E9F8-4A20-BD85-32A6AE625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22BE43-B9AA-4018-B3CC-923F3FBCF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4AF7-B70E-42CF-9DA7-49CFF8CACFC6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C4726-8C6E-4550-AFF5-77275E93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82844C-D985-4D04-A6F0-97D359FF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692-365B-476C-ABAD-A4DC55910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478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A8793E-1ED6-4CF9-BDFB-F2E9938C3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3B93DD-9A7F-4584-BFFB-DD7EC32C2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90D59-B017-4848-8D81-3108F1D4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4AF7-B70E-42CF-9DA7-49CFF8CACFC6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B06156-B0B0-4A51-90A4-A01FCD5D9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4F1115-8B8B-4B45-AE02-F0AA23AA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692-365B-476C-ABAD-A4DC55910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884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6D7A9-A417-4912-A544-983D3EA33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549426-3866-49D3-B185-3769D272F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08A16-7B03-40A9-91FB-98EDFBED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4AF7-B70E-42CF-9DA7-49CFF8CACFC6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9F426-1754-4EF9-8690-C2C7C1B0E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18BFD1-1378-4FC3-98B8-1BB8CB15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692-365B-476C-ABAD-A4DC55910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256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C4CD4-0753-4F95-8E6B-2B76A13DA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66556E-3693-45B5-8BA8-21F648438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1E618E-3FFD-454B-B324-E75A5498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4AF7-B70E-42CF-9DA7-49CFF8CACFC6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CEEDBA-D32D-4961-8FDE-53F664ED6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B857C7-96E7-48E6-A864-D56250D9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692-365B-476C-ABAD-A4DC55910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116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B83EF-3A8F-4623-8616-455B450FE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AE9443-3685-4A9A-9900-AFE2B9217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E1000C-F264-4D06-9A7A-FB4908EAC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0FB0A4-C06D-4D29-B8EC-896913AE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4AF7-B70E-42CF-9DA7-49CFF8CACFC6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096371-0662-4976-934A-E2A48FE7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CAC68F-3051-49FC-AF45-1E919D67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692-365B-476C-ABAD-A4DC55910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990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BADB1-F3A5-4F73-B429-84938C78F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914F66-7884-4249-98E0-F7AAEC8DF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CB6B50-72FB-4531-B7E7-8CC629C99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0211938-DC3D-4B96-9D9D-B946F88BB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8853C5E-540C-433F-B1FC-0C35630A2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0F6ADA-2615-4449-A3F2-865CDB93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4AF7-B70E-42CF-9DA7-49CFF8CACFC6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2171AF8-9250-4A36-B914-A9B3E30E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010275-8E2C-4C6A-A803-73A1903C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692-365B-476C-ABAD-A4DC55910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347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23964-AE94-4A07-ADF2-06D59F90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790FAD-47ED-478F-8572-649627F8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4AF7-B70E-42CF-9DA7-49CFF8CACFC6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EE31CD-7006-4135-B846-E9580091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97F593-657E-46F8-8369-A6CA18F17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692-365B-476C-ABAD-A4DC55910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507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3A2E6A-25A3-4314-9CA8-82AC2D62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4AF7-B70E-42CF-9DA7-49CFF8CACFC6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20CE87-99B9-4B96-A785-1383E4582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B02796-8BB1-4B1D-9C53-F5BF1903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692-365B-476C-ABAD-A4DC55910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449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2590-742A-4C5E-A87C-25FCEB86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A18DFE-A3FC-49C6-9156-90AD66C01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73471F-1D50-4C3D-B2E7-68BD6D28B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396897-2B75-4913-9F3D-C33E87B6F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4AF7-B70E-42CF-9DA7-49CFF8CACFC6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1507F8-9684-47E0-83DB-D892FF60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5F58CF-1EA8-4EA6-8649-7E4A70AB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692-365B-476C-ABAD-A4DC55910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32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F3A91C-4D0B-4EA0-8164-49309642D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885C87-E9DF-4A21-B682-ABEB7BF7D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3D07FD-CF5A-494F-B7A6-8671B0FF7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544849-BF4B-424B-A0E0-C9232BE4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4AF7-B70E-42CF-9DA7-49CFF8CACFC6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F7ACCE-C791-42D0-AA9E-1BB12962C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F29DA0-AD2C-4484-A1AD-A1AA210B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692-365B-476C-ABAD-A4DC55910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488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26FF43-E141-43BF-AD68-FC5416AD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C08B97-1B95-4D1A-B5E5-12A5B3814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1DA87-CAE4-43CB-BCA5-6DE52A761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64AF7-B70E-42CF-9DA7-49CFF8CACFC6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85A026-E3E6-41B9-AA99-1AB0056C1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00A777-D7E9-495E-816A-78F43D203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8692-365B-476C-ABAD-A4DC55910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57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4a"/><Relationship Id="rId7" Type="http://schemas.microsoft.com/office/2007/relationships/media" Target="../media/media5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3.png"/><Relationship Id="rId5" Type="http://schemas.microsoft.com/office/2007/relationships/media" Target="../media/media4.m4a"/><Relationship Id="rId10" Type="http://schemas.openxmlformats.org/officeDocument/2006/relationships/image" Target="../media/image4.png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señal&#10;&#10;Descripción generada automáticamente">
            <a:extLst>
              <a:ext uri="{FF2B5EF4-FFF2-40B4-BE49-F238E27FC236}">
                <a16:creationId xmlns:a16="http://schemas.microsoft.com/office/drawing/2014/main" id="{8AD5085B-D2B0-4430-BB2C-E21A5AB24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8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58B0CD9-CD3A-4270-9134-00C154F8C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13E3D9D-AC95-4A05-9ACC-92DABDE3F1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9783" y="3061251"/>
            <a:ext cx="2011017" cy="2011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55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897BA01-82BB-4469-8867-762928E108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FB1928B-3F21-471E-A3AF-F50D983335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5736" y="2238098"/>
            <a:ext cx="1331515" cy="1331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D75EEAA-6449-44E0-9B58-CA794EAF89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75654" y="2198343"/>
            <a:ext cx="1371270" cy="1371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6C8DDF8-6898-46EB-9579-9285FF4E901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12834" y="2198343"/>
            <a:ext cx="1422485" cy="1422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8136BC5-89F2-4267-8A48-A13472CB2E5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32507" y="2238098"/>
            <a:ext cx="1298079" cy="1298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551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9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4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2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36AC1C8-585E-49C9-9752-5C1A4BFBA4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7F1770A-6C02-4686-BA95-54FF983C64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7887" y="980661"/>
            <a:ext cx="12954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2E26E3F-A855-49BE-B416-0880C41312C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05600" y="1162878"/>
            <a:ext cx="1245704" cy="1245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64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8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bla, foto, diversos, diferente&#10;&#10;Descripción generada automáticamente">
            <a:extLst>
              <a:ext uri="{FF2B5EF4-FFF2-40B4-BE49-F238E27FC236}">
                <a16:creationId xmlns:a16="http://schemas.microsoft.com/office/drawing/2014/main" id="{03D237BB-A9E0-4B7B-9E66-04BEC4EBD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4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señal&#10;&#10;Descripción generada automáticamente">
            <a:extLst>
              <a:ext uri="{FF2B5EF4-FFF2-40B4-BE49-F238E27FC236}">
                <a16:creationId xmlns:a16="http://schemas.microsoft.com/office/drawing/2014/main" id="{8D71B49F-21AB-4B2E-995A-ADF692F5C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13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Panorámica</PresentationFormat>
  <Paragraphs>0</Paragraphs>
  <Slides>6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marion estefani</dc:creator>
  <cp:lastModifiedBy>marion estefani</cp:lastModifiedBy>
  <cp:revision>6</cp:revision>
  <dcterms:created xsi:type="dcterms:W3CDTF">2020-05-22T01:45:30Z</dcterms:created>
  <dcterms:modified xsi:type="dcterms:W3CDTF">2020-05-22T02:38:17Z</dcterms:modified>
</cp:coreProperties>
</file>