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4" r:id="rId4"/>
    <p:sldId id="257" r:id="rId5"/>
    <p:sldId id="260" r:id="rId6"/>
    <p:sldId id="265" r:id="rId7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95" autoAdjust="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8E08E-BB78-466C-AF7A-8BF239B0068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43058F9C-48CD-40E3-B95F-352B6773BD35}">
      <dgm:prSet custT="1"/>
      <dgm:spPr/>
      <dgm:t>
        <a:bodyPr/>
        <a:lstStyle/>
        <a:p>
          <a:pPr algn="l" rtl="0"/>
          <a:endParaRPr lang="es-ES" sz="2800" b="1" noProof="0" dirty="0" smtClean="0">
            <a:latin typeface="Corbel" panose="020B0503020204020204" pitchFamily="34" charset="0"/>
            <a:cs typeface="Times New Roman" panose="02020603050405020304" pitchFamily="18" charset="0"/>
          </a:endParaRPr>
        </a:p>
        <a:p>
          <a:pPr algn="l" rtl="0"/>
          <a:r>
            <a:rPr lang="es-ES" sz="2800" b="1" u="sng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Introducción</a:t>
          </a:r>
          <a:r>
            <a:rPr lang="es-ES" sz="28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: Presentación de la historia.</a:t>
          </a:r>
          <a:endParaRPr lang="es-ES" sz="28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gm:t>
    </dgm:pt>
    <dgm:pt modelId="{E5188561-322B-4AB1-B189-72C77A17446D}" type="parTrans" cxnId="{B4107746-741F-43EB-8C31-BCEA66A45AF5}">
      <dgm:prSet/>
      <dgm:spPr/>
      <dgm:t>
        <a:bodyPr rtlCol="0"/>
        <a:lstStyle/>
        <a:p>
          <a:pPr rtl="0"/>
          <a:endParaRPr lang="es-ES" noProof="0" dirty="0"/>
        </a:p>
      </dgm:t>
    </dgm:pt>
    <dgm:pt modelId="{8E0D3600-94EF-4C3D-8C42-D1B002253A50}" type="sibTrans" cxnId="{B4107746-741F-43EB-8C31-BCEA66A45AF5}">
      <dgm:prSet/>
      <dgm:spPr/>
      <dgm:t>
        <a:bodyPr rtlCol="0"/>
        <a:lstStyle/>
        <a:p>
          <a:pPr rtl="0"/>
          <a:endParaRPr lang="es-ES" noProof="0" dirty="0"/>
        </a:p>
      </dgm:t>
    </dgm:pt>
    <dgm:pt modelId="{C29E6F42-CA0A-41D9-9945-781B42C686C5}">
      <dgm:prSet custT="1"/>
      <dgm:spPr/>
      <dgm:t>
        <a:bodyPr rtlCol="0"/>
        <a:lstStyle/>
        <a:p>
          <a:pPr algn="l" rtl="0"/>
          <a:r>
            <a:rPr lang="es-ES" sz="2800" b="1" u="sng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Nudo</a:t>
          </a:r>
          <a:r>
            <a:rPr lang="es-ES" sz="28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:</a:t>
          </a:r>
          <a:r>
            <a:rPr lang="es-ES" sz="2800" b="0" i="0" dirty="0" smtClean="0">
              <a:latin typeface="Corbel" panose="020B0503020204020204" pitchFamily="34" charset="0"/>
            </a:rPr>
            <a:t>Es la parte más extensa del relato donde se conocen los detalles de la historia, de los personajes y de los acontecimientos.</a:t>
          </a:r>
          <a:r>
            <a:rPr lang="es-ES" sz="2800" b="0" i="0" dirty="0" smtClean="0"/>
            <a:t/>
          </a:r>
          <a:br>
            <a:rPr lang="es-ES" sz="2800" b="0" i="0" dirty="0" smtClean="0"/>
          </a:br>
          <a:r>
            <a:rPr lang="es-ES" sz="2800" b="0" i="0" dirty="0" smtClean="0"/>
            <a:t/>
          </a:r>
          <a:br>
            <a:rPr lang="es-ES" sz="2800" b="0" i="0" dirty="0" smtClean="0"/>
          </a:br>
          <a:endParaRPr lang="es-ES" sz="2800" b="0" i="0" dirty="0" smtClean="0"/>
        </a:p>
      </dgm:t>
    </dgm:pt>
    <dgm:pt modelId="{4A678872-A1F4-4A38-A86F-80B19808E526}" type="parTrans" cxnId="{79F4DE20-64E3-4577-A737-747B2AD5F18F}">
      <dgm:prSet/>
      <dgm:spPr/>
      <dgm:t>
        <a:bodyPr rtlCol="0"/>
        <a:lstStyle/>
        <a:p>
          <a:pPr rtl="0"/>
          <a:endParaRPr lang="es-ES" noProof="0" dirty="0"/>
        </a:p>
      </dgm:t>
    </dgm:pt>
    <dgm:pt modelId="{5574754F-C965-498B-ACDC-AF230EEFECD9}" type="sibTrans" cxnId="{79F4DE20-64E3-4577-A737-747B2AD5F18F}">
      <dgm:prSet/>
      <dgm:spPr/>
      <dgm:t>
        <a:bodyPr rtlCol="0"/>
        <a:lstStyle/>
        <a:p>
          <a:pPr rtl="0"/>
          <a:endParaRPr lang="es-ES" noProof="0" dirty="0"/>
        </a:p>
      </dgm:t>
    </dgm:pt>
    <dgm:pt modelId="{28EDD664-B14B-4F29-B5B5-D9C67297BE75}">
      <dgm:prSet custT="1"/>
      <dgm:spPr/>
      <dgm:t>
        <a:bodyPr rtlCol="0"/>
        <a:lstStyle/>
        <a:p>
          <a:pPr algn="l" rtl="0"/>
          <a:endParaRPr lang="es-ES" sz="2800" noProof="0" dirty="0" smtClean="0">
            <a:latin typeface="Corbel" panose="020B0503020204020204" pitchFamily="34" charset="0"/>
            <a:cs typeface="Times New Roman" panose="02020603050405020304" pitchFamily="18" charset="0"/>
          </a:endParaRPr>
        </a:p>
        <a:p>
          <a:pPr algn="l" rtl="0"/>
          <a:r>
            <a:rPr lang="es-ES" sz="2800" b="1" u="sng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Desenlace</a:t>
          </a:r>
          <a:r>
            <a:rPr lang="es-ES" sz="28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: Cierre de la historia, se revelan interrogantes, puede ser un final trágico, feliz o abierto.</a:t>
          </a:r>
          <a:endParaRPr lang="es-ES" sz="28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gm:t>
    </dgm:pt>
    <dgm:pt modelId="{5AC8A25C-AE07-4BB4-B838-D3A1E408D68D}" type="parTrans" cxnId="{2D06EFC4-D82C-4394-8FE4-0249B977DF5B}">
      <dgm:prSet/>
      <dgm:spPr/>
      <dgm:t>
        <a:bodyPr rtlCol="0"/>
        <a:lstStyle/>
        <a:p>
          <a:pPr rtl="0"/>
          <a:endParaRPr lang="es-ES" noProof="0" dirty="0"/>
        </a:p>
      </dgm:t>
    </dgm:pt>
    <dgm:pt modelId="{F1ACA61B-EB7E-4EE9-ADBC-F095378886DF}" type="sibTrans" cxnId="{2D06EFC4-D82C-4394-8FE4-0249B977DF5B}">
      <dgm:prSet/>
      <dgm:spPr/>
      <dgm:t>
        <a:bodyPr rtlCol="0"/>
        <a:lstStyle/>
        <a:p>
          <a:pPr rtl="0"/>
          <a:endParaRPr lang="es-ES" noProof="0" dirty="0"/>
        </a:p>
      </dgm:t>
    </dgm:pt>
    <dgm:pt modelId="{D8A6274A-044F-4B0E-9169-E898E8420260}" type="pres">
      <dgm:prSet presAssocID="{1978E08E-BB78-466C-AF7A-8BF239B0068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91E6A15F-3622-4F82-8264-38D07AD9C6B3}" type="pres">
      <dgm:prSet presAssocID="{43058F9C-48CD-40E3-B95F-352B6773BD35}" presName="composite" presStyleCnt="0"/>
      <dgm:spPr/>
      <dgm:t>
        <a:bodyPr/>
        <a:lstStyle/>
        <a:p>
          <a:endParaRPr lang="es-ES"/>
        </a:p>
      </dgm:t>
    </dgm:pt>
    <dgm:pt modelId="{69AF893B-1FDC-4C50-A115-73854083C1CE}" type="pres">
      <dgm:prSet presAssocID="{43058F9C-48CD-40E3-B95F-352B6773BD35}" presName="LShape" presStyleLbl="alignNode1" presStyleIdx="0" presStyleCnt="5"/>
      <dgm:spPr/>
      <dgm:t>
        <a:bodyPr/>
        <a:lstStyle/>
        <a:p>
          <a:endParaRPr lang="es-ES"/>
        </a:p>
      </dgm:t>
    </dgm:pt>
    <dgm:pt modelId="{DC81D578-08FF-4681-A07D-1BDD47B2B463}" type="pres">
      <dgm:prSet presAssocID="{43058F9C-48CD-40E3-B95F-352B6773BD35}" presName="ParentText" presStyleLbl="revTx" presStyleIdx="0" presStyleCnt="3" custLinFactNeighborX="4992" custLinFactNeighborY="-203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28181A-19E0-4360-84C6-C8F872A792A0}" type="pres">
      <dgm:prSet presAssocID="{43058F9C-48CD-40E3-B95F-352B6773BD35}" presName="Triangle" presStyleLbl="alignNode1" presStyleIdx="1" presStyleCnt="5"/>
      <dgm:spPr/>
      <dgm:t>
        <a:bodyPr/>
        <a:lstStyle/>
        <a:p>
          <a:endParaRPr lang="es-ES"/>
        </a:p>
      </dgm:t>
    </dgm:pt>
    <dgm:pt modelId="{C8019926-83E6-4340-9FF9-6421D00439E6}" type="pres">
      <dgm:prSet presAssocID="{8E0D3600-94EF-4C3D-8C42-D1B002253A50}" presName="sibTrans" presStyleCnt="0"/>
      <dgm:spPr/>
      <dgm:t>
        <a:bodyPr/>
        <a:lstStyle/>
        <a:p>
          <a:endParaRPr lang="es-ES"/>
        </a:p>
      </dgm:t>
    </dgm:pt>
    <dgm:pt modelId="{6DC1E814-615E-4D8A-ABC3-429665B38D76}" type="pres">
      <dgm:prSet presAssocID="{8E0D3600-94EF-4C3D-8C42-D1B002253A50}" presName="space" presStyleCnt="0"/>
      <dgm:spPr/>
      <dgm:t>
        <a:bodyPr/>
        <a:lstStyle/>
        <a:p>
          <a:endParaRPr lang="es-ES"/>
        </a:p>
      </dgm:t>
    </dgm:pt>
    <dgm:pt modelId="{FA06CEFC-42C9-4433-9E0F-A5051E5C3847}" type="pres">
      <dgm:prSet presAssocID="{C29E6F42-CA0A-41D9-9945-781B42C686C5}" presName="composite" presStyleCnt="0"/>
      <dgm:spPr/>
      <dgm:t>
        <a:bodyPr/>
        <a:lstStyle/>
        <a:p>
          <a:endParaRPr lang="es-ES"/>
        </a:p>
      </dgm:t>
    </dgm:pt>
    <dgm:pt modelId="{A1756CEE-AEF3-402E-A005-656DA81B0B20}" type="pres">
      <dgm:prSet presAssocID="{C29E6F42-CA0A-41D9-9945-781B42C686C5}" presName="LShape" presStyleLbl="alignNode1" presStyleIdx="2" presStyleCnt="5" custScaleX="120368"/>
      <dgm:spPr/>
      <dgm:t>
        <a:bodyPr/>
        <a:lstStyle/>
        <a:p>
          <a:endParaRPr lang="es-ES"/>
        </a:p>
      </dgm:t>
    </dgm:pt>
    <dgm:pt modelId="{C26124E2-7794-4E3B-94FF-6905FC842972}" type="pres">
      <dgm:prSet presAssocID="{C29E6F42-CA0A-41D9-9945-781B42C686C5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239AF8-CEA9-4970-B048-A23B9288A994}" type="pres">
      <dgm:prSet presAssocID="{C29E6F42-CA0A-41D9-9945-781B42C686C5}" presName="Triangle" presStyleLbl="alignNode1" presStyleIdx="3" presStyleCnt="5"/>
      <dgm:spPr/>
      <dgm:t>
        <a:bodyPr/>
        <a:lstStyle/>
        <a:p>
          <a:endParaRPr lang="es-ES"/>
        </a:p>
      </dgm:t>
    </dgm:pt>
    <dgm:pt modelId="{4B0CDFAC-D064-4FA4-A9EC-5438F7CF7771}" type="pres">
      <dgm:prSet presAssocID="{5574754F-C965-498B-ACDC-AF230EEFECD9}" presName="sibTrans" presStyleCnt="0"/>
      <dgm:spPr/>
      <dgm:t>
        <a:bodyPr/>
        <a:lstStyle/>
        <a:p>
          <a:endParaRPr lang="es-ES"/>
        </a:p>
      </dgm:t>
    </dgm:pt>
    <dgm:pt modelId="{56F10E95-A582-4893-80F6-52A4A69FE8B5}" type="pres">
      <dgm:prSet presAssocID="{5574754F-C965-498B-ACDC-AF230EEFECD9}" presName="space" presStyleCnt="0"/>
      <dgm:spPr/>
      <dgm:t>
        <a:bodyPr/>
        <a:lstStyle/>
        <a:p>
          <a:endParaRPr lang="es-ES"/>
        </a:p>
      </dgm:t>
    </dgm:pt>
    <dgm:pt modelId="{C2EDEEE7-30ED-4B1A-928D-3E65CD1F49A3}" type="pres">
      <dgm:prSet presAssocID="{28EDD664-B14B-4F29-B5B5-D9C67297BE75}" presName="composite" presStyleCnt="0"/>
      <dgm:spPr/>
      <dgm:t>
        <a:bodyPr/>
        <a:lstStyle/>
        <a:p>
          <a:endParaRPr lang="es-ES"/>
        </a:p>
      </dgm:t>
    </dgm:pt>
    <dgm:pt modelId="{2283DE00-2726-4ED8-BD73-FCBB6182D96F}" type="pres">
      <dgm:prSet presAssocID="{28EDD664-B14B-4F29-B5B5-D9C67297BE75}" presName="LShape" presStyleLbl="alignNode1" presStyleIdx="4" presStyleCnt="5" custLinFactNeighborX="14485" custLinFactNeighborY="689"/>
      <dgm:spPr/>
      <dgm:t>
        <a:bodyPr/>
        <a:lstStyle/>
        <a:p>
          <a:endParaRPr lang="es-ES"/>
        </a:p>
      </dgm:t>
    </dgm:pt>
    <dgm:pt modelId="{57CA27B8-3E18-489A-8C16-7A582F5F265D}" type="pres">
      <dgm:prSet presAssocID="{28EDD664-B14B-4F29-B5B5-D9C67297BE75}" presName="ParentText" presStyleLbl="revTx" presStyleIdx="2" presStyleCnt="3" custScaleX="82734" custLinFactNeighborX="9097" custLinFactNeighborY="-253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4107746-741F-43EB-8C31-BCEA66A45AF5}" srcId="{1978E08E-BB78-466C-AF7A-8BF239B0068A}" destId="{43058F9C-48CD-40E3-B95F-352B6773BD35}" srcOrd="0" destOrd="0" parTransId="{E5188561-322B-4AB1-B189-72C77A17446D}" sibTransId="{8E0D3600-94EF-4C3D-8C42-D1B002253A50}"/>
    <dgm:cxn modelId="{D0217CC7-2722-48BE-BFED-71B93EA0A78D}" type="presOf" srcId="{1978E08E-BB78-466C-AF7A-8BF239B0068A}" destId="{D8A6274A-044F-4B0E-9169-E898E8420260}" srcOrd="0" destOrd="0" presId="urn:microsoft.com/office/officeart/2009/3/layout/StepUpProcess"/>
    <dgm:cxn modelId="{79F4DE20-64E3-4577-A737-747B2AD5F18F}" srcId="{1978E08E-BB78-466C-AF7A-8BF239B0068A}" destId="{C29E6F42-CA0A-41D9-9945-781B42C686C5}" srcOrd="1" destOrd="0" parTransId="{4A678872-A1F4-4A38-A86F-80B19808E526}" sibTransId="{5574754F-C965-498B-ACDC-AF230EEFECD9}"/>
    <dgm:cxn modelId="{E100DF7A-3604-4F9F-BAEB-E69590C3F68F}" type="presOf" srcId="{C29E6F42-CA0A-41D9-9945-781B42C686C5}" destId="{C26124E2-7794-4E3B-94FF-6905FC842972}" srcOrd="0" destOrd="0" presId="urn:microsoft.com/office/officeart/2009/3/layout/StepUpProcess"/>
    <dgm:cxn modelId="{2D06EFC4-D82C-4394-8FE4-0249B977DF5B}" srcId="{1978E08E-BB78-466C-AF7A-8BF239B0068A}" destId="{28EDD664-B14B-4F29-B5B5-D9C67297BE75}" srcOrd="2" destOrd="0" parTransId="{5AC8A25C-AE07-4BB4-B838-D3A1E408D68D}" sibTransId="{F1ACA61B-EB7E-4EE9-ADBC-F095378886DF}"/>
    <dgm:cxn modelId="{750782A7-EECF-40F4-A256-3D07739B65D1}" type="presOf" srcId="{43058F9C-48CD-40E3-B95F-352B6773BD35}" destId="{DC81D578-08FF-4681-A07D-1BDD47B2B463}" srcOrd="0" destOrd="0" presId="urn:microsoft.com/office/officeart/2009/3/layout/StepUpProcess"/>
    <dgm:cxn modelId="{E155B73B-7AC6-458B-9EB5-DA23E679D1AA}" type="presOf" srcId="{28EDD664-B14B-4F29-B5B5-D9C67297BE75}" destId="{57CA27B8-3E18-489A-8C16-7A582F5F265D}" srcOrd="0" destOrd="0" presId="urn:microsoft.com/office/officeart/2009/3/layout/StepUpProcess"/>
    <dgm:cxn modelId="{55941C6A-76E9-4437-AC46-1AC230972BA3}" type="presParOf" srcId="{D8A6274A-044F-4B0E-9169-E898E8420260}" destId="{91E6A15F-3622-4F82-8264-38D07AD9C6B3}" srcOrd="0" destOrd="0" presId="urn:microsoft.com/office/officeart/2009/3/layout/StepUpProcess"/>
    <dgm:cxn modelId="{89F0B067-ACF0-4B40-9F26-2F967B2DE89F}" type="presParOf" srcId="{91E6A15F-3622-4F82-8264-38D07AD9C6B3}" destId="{69AF893B-1FDC-4C50-A115-73854083C1CE}" srcOrd="0" destOrd="0" presId="urn:microsoft.com/office/officeart/2009/3/layout/StepUpProcess"/>
    <dgm:cxn modelId="{E50A7091-A7C2-4789-9275-DF6B06561F4E}" type="presParOf" srcId="{91E6A15F-3622-4F82-8264-38D07AD9C6B3}" destId="{DC81D578-08FF-4681-A07D-1BDD47B2B463}" srcOrd="1" destOrd="0" presId="urn:microsoft.com/office/officeart/2009/3/layout/StepUpProcess"/>
    <dgm:cxn modelId="{77430794-D64B-485A-9B10-F67C46639B80}" type="presParOf" srcId="{91E6A15F-3622-4F82-8264-38D07AD9C6B3}" destId="{4128181A-19E0-4360-84C6-C8F872A792A0}" srcOrd="2" destOrd="0" presId="urn:microsoft.com/office/officeart/2009/3/layout/StepUpProcess"/>
    <dgm:cxn modelId="{AE8E2621-CBA8-426B-B805-4F5180EBE3EA}" type="presParOf" srcId="{D8A6274A-044F-4B0E-9169-E898E8420260}" destId="{C8019926-83E6-4340-9FF9-6421D00439E6}" srcOrd="1" destOrd="0" presId="urn:microsoft.com/office/officeart/2009/3/layout/StepUpProcess"/>
    <dgm:cxn modelId="{37BA9526-147E-435D-ACC2-C49953CDD767}" type="presParOf" srcId="{C8019926-83E6-4340-9FF9-6421D00439E6}" destId="{6DC1E814-615E-4D8A-ABC3-429665B38D76}" srcOrd="0" destOrd="0" presId="urn:microsoft.com/office/officeart/2009/3/layout/StepUpProcess"/>
    <dgm:cxn modelId="{DF3DF3D8-987D-4E23-AEFF-FBCC1F635B62}" type="presParOf" srcId="{D8A6274A-044F-4B0E-9169-E898E8420260}" destId="{FA06CEFC-42C9-4433-9E0F-A5051E5C3847}" srcOrd="2" destOrd="0" presId="urn:microsoft.com/office/officeart/2009/3/layout/StepUpProcess"/>
    <dgm:cxn modelId="{11FA1366-CE34-469E-920C-AC7504F4A92F}" type="presParOf" srcId="{FA06CEFC-42C9-4433-9E0F-A5051E5C3847}" destId="{A1756CEE-AEF3-402E-A005-656DA81B0B20}" srcOrd="0" destOrd="0" presId="urn:microsoft.com/office/officeart/2009/3/layout/StepUpProcess"/>
    <dgm:cxn modelId="{C1D76306-36C1-4A7F-B73F-5759ADA09685}" type="presParOf" srcId="{FA06CEFC-42C9-4433-9E0F-A5051E5C3847}" destId="{C26124E2-7794-4E3B-94FF-6905FC842972}" srcOrd="1" destOrd="0" presId="urn:microsoft.com/office/officeart/2009/3/layout/StepUpProcess"/>
    <dgm:cxn modelId="{F8A94FA9-CA4A-4F59-AE16-2DA2A4994F1E}" type="presParOf" srcId="{FA06CEFC-42C9-4433-9E0F-A5051E5C3847}" destId="{A1239AF8-CEA9-4970-B048-A23B9288A994}" srcOrd="2" destOrd="0" presId="urn:microsoft.com/office/officeart/2009/3/layout/StepUpProcess"/>
    <dgm:cxn modelId="{9BA08F9A-6B02-4F1A-AE5D-008332B439E7}" type="presParOf" srcId="{D8A6274A-044F-4B0E-9169-E898E8420260}" destId="{4B0CDFAC-D064-4FA4-A9EC-5438F7CF7771}" srcOrd="3" destOrd="0" presId="urn:microsoft.com/office/officeart/2009/3/layout/StepUpProcess"/>
    <dgm:cxn modelId="{88F9D2B2-43BE-4AA6-A6D7-EFFC1B0DBDD7}" type="presParOf" srcId="{4B0CDFAC-D064-4FA4-A9EC-5438F7CF7771}" destId="{56F10E95-A582-4893-80F6-52A4A69FE8B5}" srcOrd="0" destOrd="0" presId="urn:microsoft.com/office/officeart/2009/3/layout/StepUpProcess"/>
    <dgm:cxn modelId="{F06E394A-8032-4814-911B-06D21951FC49}" type="presParOf" srcId="{D8A6274A-044F-4B0E-9169-E898E8420260}" destId="{C2EDEEE7-30ED-4B1A-928D-3E65CD1F49A3}" srcOrd="4" destOrd="0" presId="urn:microsoft.com/office/officeart/2009/3/layout/StepUpProcess"/>
    <dgm:cxn modelId="{00BA3A0E-8ABA-47FE-8DA7-FF778067D99A}" type="presParOf" srcId="{C2EDEEE7-30ED-4B1A-928D-3E65CD1F49A3}" destId="{2283DE00-2726-4ED8-BD73-FCBB6182D96F}" srcOrd="0" destOrd="0" presId="urn:microsoft.com/office/officeart/2009/3/layout/StepUpProcess"/>
    <dgm:cxn modelId="{1AA88495-66E8-49EB-9397-363A6728AF7C}" type="presParOf" srcId="{C2EDEEE7-30ED-4B1A-928D-3E65CD1F49A3}" destId="{57CA27B8-3E18-489A-8C16-7A582F5F265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0407F-191D-44EC-A3C5-69647440BFC9}" type="doc">
      <dgm:prSet loTypeId="urn:microsoft.com/office/officeart/2008/layout/VerticalCircleList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4F2A1D3E-E19F-455D-859F-C40136366B3D}">
      <dgm:prSet custT="1"/>
      <dgm:spPr/>
      <dgm:t>
        <a:bodyPr rtlCol="0"/>
        <a:lstStyle/>
        <a:p>
          <a:pPr algn="l"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Cuento</a:t>
          </a:r>
          <a:r>
            <a:rPr lang="es-ES" sz="28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 </a:t>
          </a:r>
          <a:endParaRPr lang="es-ES" sz="28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gm:t>
    </dgm:pt>
    <dgm:pt modelId="{D2DA1E0C-46CA-43FE-AD0E-1FF5A487E9EC}" type="parTrans" cxnId="{2DD1656A-1B48-4AFC-A65D-081443F407D0}">
      <dgm:prSet/>
      <dgm:spPr/>
      <dgm:t>
        <a:bodyPr rtlCol="0"/>
        <a:lstStyle/>
        <a:p>
          <a:pPr rtl="0"/>
          <a:endParaRPr lang="es-ES" noProof="0" dirty="0"/>
        </a:p>
      </dgm:t>
    </dgm:pt>
    <dgm:pt modelId="{D34FF2C9-9A85-4762-AD7F-0FD4259109E1}" type="sibTrans" cxnId="{2DD1656A-1B48-4AFC-A65D-081443F407D0}">
      <dgm:prSet/>
      <dgm:spPr/>
      <dgm:t>
        <a:bodyPr rtlCol="0"/>
        <a:lstStyle/>
        <a:p>
          <a:pPr rtl="0"/>
          <a:endParaRPr lang="es-ES" noProof="0" dirty="0"/>
        </a:p>
      </dgm:t>
    </dgm:pt>
    <dgm:pt modelId="{4A266DF3-F699-481D-952B-06E94865913D}">
      <dgm:prSet custT="1"/>
      <dgm:spPr/>
      <dgm:t>
        <a:bodyPr rtlCol="0"/>
        <a:lstStyle/>
        <a:p>
          <a:pPr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Fabula</a:t>
          </a:r>
          <a:endParaRPr lang="es-ES" sz="28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gm:t>
    </dgm:pt>
    <dgm:pt modelId="{59FC4C72-0240-44CF-8C29-7E4727E8C7E6}" type="parTrans" cxnId="{40A842E7-7BD1-4C4C-BC2D-27ADB1F124AC}">
      <dgm:prSet/>
      <dgm:spPr/>
      <dgm:t>
        <a:bodyPr rtlCol="0"/>
        <a:lstStyle/>
        <a:p>
          <a:pPr rtl="0"/>
          <a:endParaRPr lang="es-ES" noProof="0" dirty="0"/>
        </a:p>
      </dgm:t>
    </dgm:pt>
    <dgm:pt modelId="{E43F7441-9245-4528-B8F7-2C400412818E}" type="sibTrans" cxnId="{40A842E7-7BD1-4C4C-BC2D-27ADB1F124AC}">
      <dgm:prSet/>
      <dgm:spPr/>
      <dgm:t>
        <a:bodyPr rtlCol="0"/>
        <a:lstStyle/>
        <a:p>
          <a:pPr rtl="0"/>
          <a:endParaRPr lang="es-ES" noProof="0" dirty="0"/>
        </a:p>
      </dgm:t>
    </dgm:pt>
    <dgm:pt modelId="{01C95085-4C2D-4356-A570-C83CCEF090EE}">
      <dgm:prSet custT="1"/>
      <dgm:spPr/>
      <dgm:t>
        <a:bodyPr rtlCol="0"/>
        <a:lstStyle/>
        <a:p>
          <a:pPr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Novela</a:t>
          </a:r>
          <a:r>
            <a:rPr lang="es-ES" sz="2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2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37DCC7-773C-40E2-8E5C-227CCAB23176}" type="parTrans" cxnId="{E4D79477-D677-4768-9595-5D84F3189B84}">
      <dgm:prSet/>
      <dgm:spPr/>
      <dgm:t>
        <a:bodyPr rtlCol="0"/>
        <a:lstStyle/>
        <a:p>
          <a:pPr rtl="0"/>
          <a:endParaRPr lang="es-ES" noProof="0" dirty="0"/>
        </a:p>
      </dgm:t>
    </dgm:pt>
    <dgm:pt modelId="{0B095CAA-79B6-4FBE-87CC-C4771004C1DA}" type="sibTrans" cxnId="{E4D79477-D677-4768-9595-5D84F3189B84}">
      <dgm:prSet/>
      <dgm:spPr/>
      <dgm:t>
        <a:bodyPr rtlCol="0"/>
        <a:lstStyle/>
        <a:p>
          <a:pPr rtl="0"/>
          <a:endParaRPr lang="es-ES" noProof="0" dirty="0"/>
        </a:p>
      </dgm:t>
    </dgm:pt>
    <dgm:pt modelId="{0744302F-FE80-4A21-8F48-80AF7C573D05}">
      <dgm:prSet custT="1"/>
      <dgm:spPr/>
      <dgm:t>
        <a:bodyPr rtlCol="0"/>
        <a:lstStyle/>
        <a:p>
          <a:pPr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Biografía</a:t>
          </a:r>
          <a:r>
            <a:rPr lang="es-ES" sz="2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2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2031B4-9D20-48B1-8479-0E7A28243ACD}" type="parTrans" cxnId="{6F54B448-C903-4B1A-B913-000410367ED3}">
      <dgm:prSet/>
      <dgm:spPr/>
      <dgm:t>
        <a:bodyPr rtlCol="0"/>
        <a:lstStyle/>
        <a:p>
          <a:pPr rtl="0"/>
          <a:endParaRPr lang="es-ES" noProof="0" dirty="0"/>
        </a:p>
      </dgm:t>
    </dgm:pt>
    <dgm:pt modelId="{15147C7B-1477-4765-85E8-62B7E1ABC25F}" type="sibTrans" cxnId="{6F54B448-C903-4B1A-B913-000410367ED3}">
      <dgm:prSet/>
      <dgm:spPr/>
      <dgm:t>
        <a:bodyPr rtlCol="0"/>
        <a:lstStyle/>
        <a:p>
          <a:pPr rtl="0"/>
          <a:endParaRPr lang="es-ES" noProof="0" dirty="0"/>
        </a:p>
      </dgm:t>
    </dgm:pt>
    <dgm:pt modelId="{4FB41823-BC59-46D4-9CBC-E9595939B9BC}">
      <dgm:prSet custT="1"/>
      <dgm:spPr/>
      <dgm:t>
        <a:bodyPr rtlCol="0"/>
        <a:lstStyle/>
        <a:p>
          <a:pPr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Crónica</a:t>
          </a:r>
          <a:r>
            <a:rPr lang="es-ES" sz="28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28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09C466-3CC6-471A-ADC0-471EF5FBA9B7}" type="parTrans" cxnId="{0505B190-7936-490E-9ABF-6141D1B0B273}">
      <dgm:prSet/>
      <dgm:spPr/>
      <dgm:t>
        <a:bodyPr rtlCol="0"/>
        <a:lstStyle/>
        <a:p>
          <a:pPr rtl="0"/>
          <a:endParaRPr lang="es-ES" noProof="0" dirty="0"/>
        </a:p>
      </dgm:t>
    </dgm:pt>
    <dgm:pt modelId="{A88136E4-6B4C-4EE8-9E5A-1F016A3C14DC}" type="sibTrans" cxnId="{0505B190-7936-490E-9ABF-6141D1B0B273}">
      <dgm:prSet/>
      <dgm:spPr/>
      <dgm:t>
        <a:bodyPr rtlCol="0"/>
        <a:lstStyle/>
        <a:p>
          <a:pPr rtl="0"/>
          <a:endParaRPr lang="es-ES" noProof="0" dirty="0"/>
        </a:p>
      </dgm:t>
    </dgm:pt>
    <dgm:pt modelId="{7B70AEE2-D942-452C-9D5A-566B5A71BDBD}">
      <dgm:prSet custT="1"/>
      <dgm:spPr/>
      <dgm:t>
        <a:bodyPr rtlCol="0"/>
        <a:lstStyle/>
        <a:p>
          <a:pPr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Diario</a:t>
          </a:r>
          <a:r>
            <a:rPr lang="es-ES" sz="50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 </a:t>
          </a:r>
          <a:endParaRPr lang="es-ES" sz="50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gm:t>
    </dgm:pt>
    <dgm:pt modelId="{8A4C937C-49B5-4FA1-A6B3-6E5971096EC5}" type="parTrans" cxnId="{AEDFBB48-3F1F-4EA7-A331-69000166B223}">
      <dgm:prSet/>
      <dgm:spPr/>
      <dgm:t>
        <a:bodyPr/>
        <a:lstStyle/>
        <a:p>
          <a:endParaRPr lang="es-ES"/>
        </a:p>
      </dgm:t>
    </dgm:pt>
    <dgm:pt modelId="{474A22D7-64AE-4A76-A7F7-9D8E20F2A5CE}" type="sibTrans" cxnId="{AEDFBB48-3F1F-4EA7-A331-69000166B223}">
      <dgm:prSet/>
      <dgm:spPr/>
      <dgm:t>
        <a:bodyPr/>
        <a:lstStyle/>
        <a:p>
          <a:endParaRPr lang="es-ES"/>
        </a:p>
      </dgm:t>
    </dgm:pt>
    <dgm:pt modelId="{22DBCA61-8DF3-4EE3-833E-797B4FE9BF3A}">
      <dgm:prSet custT="1"/>
      <dgm:spPr/>
      <dgm:t>
        <a:bodyPr rtlCol="0"/>
        <a:lstStyle/>
        <a:p>
          <a:pPr rtl="0"/>
          <a:r>
            <a:rPr lang="es-ES" sz="3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Mitos</a:t>
          </a:r>
          <a:r>
            <a:rPr lang="es-ES" sz="3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S" sz="50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50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78938-421E-49F2-B022-757B7B14AAEA}" type="parTrans" cxnId="{7E3FD292-7C5A-4D39-A596-632236753E80}">
      <dgm:prSet/>
      <dgm:spPr/>
      <dgm:t>
        <a:bodyPr/>
        <a:lstStyle/>
        <a:p>
          <a:endParaRPr lang="es-ES"/>
        </a:p>
      </dgm:t>
    </dgm:pt>
    <dgm:pt modelId="{0E838FAE-2F9C-43E1-A6D7-8D660651DAFF}" type="sibTrans" cxnId="{7E3FD292-7C5A-4D39-A596-632236753E80}">
      <dgm:prSet/>
      <dgm:spPr/>
      <dgm:t>
        <a:bodyPr/>
        <a:lstStyle/>
        <a:p>
          <a:endParaRPr lang="es-ES"/>
        </a:p>
      </dgm:t>
    </dgm:pt>
    <dgm:pt modelId="{42DEC106-430D-4590-BFE2-72D24B327689}" type="pres">
      <dgm:prSet presAssocID="{6B10407F-191D-44EC-A3C5-69647440BFC9}" presName="Name0" presStyleCnt="0">
        <dgm:presLayoutVars>
          <dgm:dir/>
        </dgm:presLayoutVars>
      </dgm:prSet>
      <dgm:spPr/>
      <dgm:t>
        <a:bodyPr/>
        <a:lstStyle/>
        <a:p>
          <a:endParaRPr lang="es-ES"/>
        </a:p>
      </dgm:t>
    </dgm:pt>
    <dgm:pt modelId="{4B385CA3-E604-4CF3-A81C-753A147B5EF7}" type="pres">
      <dgm:prSet presAssocID="{4F2A1D3E-E19F-455D-859F-C40136366B3D}" presName="noChildren" presStyleCnt="0"/>
      <dgm:spPr/>
    </dgm:pt>
    <dgm:pt modelId="{658894A7-A608-420B-8873-3E05B9EE8D56}" type="pres">
      <dgm:prSet presAssocID="{4F2A1D3E-E19F-455D-859F-C40136366B3D}" presName="gap" presStyleCnt="0"/>
      <dgm:spPr/>
    </dgm:pt>
    <dgm:pt modelId="{70E6A887-A4E4-49F8-8343-DD327E48BDF6}" type="pres">
      <dgm:prSet presAssocID="{4F2A1D3E-E19F-455D-859F-C40136366B3D}" presName="medCircle2" presStyleLbl="vennNode1" presStyleIdx="0" presStyleCnt="7"/>
      <dgm:spPr/>
    </dgm:pt>
    <dgm:pt modelId="{332B893D-6DB8-4FB8-9477-A7B1828871E0}" type="pres">
      <dgm:prSet presAssocID="{4F2A1D3E-E19F-455D-859F-C40136366B3D}" presName="txLvlOnly1" presStyleLbl="revTx" presStyleIdx="0" presStyleCnt="7"/>
      <dgm:spPr/>
      <dgm:t>
        <a:bodyPr/>
        <a:lstStyle/>
        <a:p>
          <a:endParaRPr lang="es-ES"/>
        </a:p>
      </dgm:t>
    </dgm:pt>
    <dgm:pt modelId="{C5B93EE0-C8FF-4779-9C8F-9A3A24140D7C}" type="pres">
      <dgm:prSet presAssocID="{4A266DF3-F699-481D-952B-06E94865913D}" presName="noChildren" presStyleCnt="0"/>
      <dgm:spPr/>
    </dgm:pt>
    <dgm:pt modelId="{063F5E43-51A3-4382-B9FD-3D85563B0006}" type="pres">
      <dgm:prSet presAssocID="{4A266DF3-F699-481D-952B-06E94865913D}" presName="gap" presStyleCnt="0"/>
      <dgm:spPr/>
    </dgm:pt>
    <dgm:pt modelId="{948FDDAB-8917-48AD-9417-F126EA5A72E3}" type="pres">
      <dgm:prSet presAssocID="{4A266DF3-F699-481D-952B-06E94865913D}" presName="medCircle2" presStyleLbl="vennNode1" presStyleIdx="1" presStyleCnt="7"/>
      <dgm:spPr/>
    </dgm:pt>
    <dgm:pt modelId="{D2B25ED7-04BA-4078-A799-88B9A8E178EE}" type="pres">
      <dgm:prSet presAssocID="{4A266DF3-F699-481D-952B-06E94865913D}" presName="txLvlOnly1" presStyleLbl="revTx" presStyleIdx="1" presStyleCnt="7"/>
      <dgm:spPr/>
      <dgm:t>
        <a:bodyPr/>
        <a:lstStyle/>
        <a:p>
          <a:endParaRPr lang="es-ES"/>
        </a:p>
      </dgm:t>
    </dgm:pt>
    <dgm:pt modelId="{B9A617BE-BF3F-4541-9DA5-6BB04D5BA684}" type="pres">
      <dgm:prSet presAssocID="{01C95085-4C2D-4356-A570-C83CCEF090EE}" presName="noChildren" presStyleCnt="0"/>
      <dgm:spPr/>
    </dgm:pt>
    <dgm:pt modelId="{E966FBD6-08D0-42D4-BC50-6A8412F0B2F2}" type="pres">
      <dgm:prSet presAssocID="{01C95085-4C2D-4356-A570-C83CCEF090EE}" presName="gap" presStyleCnt="0"/>
      <dgm:spPr/>
    </dgm:pt>
    <dgm:pt modelId="{2850ECBC-70E6-4618-B0C3-7B78E75CE20C}" type="pres">
      <dgm:prSet presAssocID="{01C95085-4C2D-4356-A570-C83CCEF090EE}" presName="medCircle2" presStyleLbl="vennNode1" presStyleIdx="2" presStyleCnt="7"/>
      <dgm:spPr/>
    </dgm:pt>
    <dgm:pt modelId="{386004D5-856C-424D-8DB5-9F8C34CD5470}" type="pres">
      <dgm:prSet presAssocID="{01C95085-4C2D-4356-A570-C83CCEF090EE}" presName="txLvlOnly1" presStyleLbl="revTx" presStyleIdx="2" presStyleCnt="7"/>
      <dgm:spPr/>
      <dgm:t>
        <a:bodyPr/>
        <a:lstStyle/>
        <a:p>
          <a:endParaRPr lang="es-ES"/>
        </a:p>
      </dgm:t>
    </dgm:pt>
    <dgm:pt modelId="{B235DDEB-D684-45B2-88A7-A9A465823C5C}" type="pres">
      <dgm:prSet presAssocID="{0744302F-FE80-4A21-8F48-80AF7C573D05}" presName="noChildren" presStyleCnt="0"/>
      <dgm:spPr/>
    </dgm:pt>
    <dgm:pt modelId="{146F423B-D226-4A14-8F03-19CA1CBB84E3}" type="pres">
      <dgm:prSet presAssocID="{0744302F-FE80-4A21-8F48-80AF7C573D05}" presName="gap" presStyleCnt="0"/>
      <dgm:spPr/>
    </dgm:pt>
    <dgm:pt modelId="{9217F10F-13B4-4D2A-AA75-28E00F5B6FAF}" type="pres">
      <dgm:prSet presAssocID="{0744302F-FE80-4A21-8F48-80AF7C573D05}" presName="medCircle2" presStyleLbl="vennNode1" presStyleIdx="3" presStyleCnt="7"/>
      <dgm:spPr/>
    </dgm:pt>
    <dgm:pt modelId="{A97EA5AE-A540-49F7-8CF9-191A5D7F361B}" type="pres">
      <dgm:prSet presAssocID="{0744302F-FE80-4A21-8F48-80AF7C573D05}" presName="txLvlOnly1" presStyleLbl="revTx" presStyleIdx="3" presStyleCnt="7"/>
      <dgm:spPr/>
      <dgm:t>
        <a:bodyPr/>
        <a:lstStyle/>
        <a:p>
          <a:endParaRPr lang="es-ES"/>
        </a:p>
      </dgm:t>
    </dgm:pt>
    <dgm:pt modelId="{03BE99FB-DC78-452F-92EC-FE3EB90E1529}" type="pres">
      <dgm:prSet presAssocID="{7B70AEE2-D942-452C-9D5A-566B5A71BDBD}" presName="noChildren" presStyleCnt="0"/>
      <dgm:spPr/>
    </dgm:pt>
    <dgm:pt modelId="{DF31B8AB-9A6E-4228-B129-7AC79E05396D}" type="pres">
      <dgm:prSet presAssocID="{7B70AEE2-D942-452C-9D5A-566B5A71BDBD}" presName="gap" presStyleCnt="0"/>
      <dgm:spPr/>
    </dgm:pt>
    <dgm:pt modelId="{89BCD05E-6E45-4262-9AFF-DF59369DA6C5}" type="pres">
      <dgm:prSet presAssocID="{7B70AEE2-D942-452C-9D5A-566B5A71BDBD}" presName="medCircle2" presStyleLbl="vennNode1" presStyleIdx="4" presStyleCnt="7"/>
      <dgm:spPr/>
    </dgm:pt>
    <dgm:pt modelId="{50FA5A50-2017-450D-9122-56F1F7D562E8}" type="pres">
      <dgm:prSet presAssocID="{7B70AEE2-D942-452C-9D5A-566B5A71BDBD}" presName="txLvlOnly1" presStyleLbl="revTx" presStyleIdx="4" presStyleCnt="7"/>
      <dgm:spPr/>
      <dgm:t>
        <a:bodyPr/>
        <a:lstStyle/>
        <a:p>
          <a:endParaRPr lang="es-ES"/>
        </a:p>
      </dgm:t>
    </dgm:pt>
    <dgm:pt modelId="{1A130BEA-8D6E-46B7-B136-1E19A46993B6}" type="pres">
      <dgm:prSet presAssocID="{4FB41823-BC59-46D4-9CBC-E9595939B9BC}" presName="noChildren" presStyleCnt="0"/>
      <dgm:spPr/>
    </dgm:pt>
    <dgm:pt modelId="{CE8CAC9C-0B25-4DD8-9EC0-BC0ADC26D5B2}" type="pres">
      <dgm:prSet presAssocID="{4FB41823-BC59-46D4-9CBC-E9595939B9BC}" presName="gap" presStyleCnt="0"/>
      <dgm:spPr/>
    </dgm:pt>
    <dgm:pt modelId="{19EA3400-471A-4108-BD00-CB3149B423CA}" type="pres">
      <dgm:prSet presAssocID="{4FB41823-BC59-46D4-9CBC-E9595939B9BC}" presName="medCircle2" presStyleLbl="vennNode1" presStyleIdx="5" presStyleCnt="7"/>
      <dgm:spPr/>
    </dgm:pt>
    <dgm:pt modelId="{F716506B-3F7E-44F2-87E1-7C3C37C5A0C6}" type="pres">
      <dgm:prSet presAssocID="{4FB41823-BC59-46D4-9CBC-E9595939B9BC}" presName="txLvlOnly1" presStyleLbl="revTx" presStyleIdx="5" presStyleCnt="7"/>
      <dgm:spPr/>
      <dgm:t>
        <a:bodyPr/>
        <a:lstStyle/>
        <a:p>
          <a:endParaRPr lang="es-ES"/>
        </a:p>
      </dgm:t>
    </dgm:pt>
    <dgm:pt modelId="{217BD409-2CDD-402A-B027-EB5FFF828E84}" type="pres">
      <dgm:prSet presAssocID="{22DBCA61-8DF3-4EE3-833E-797B4FE9BF3A}" presName="noChildren" presStyleCnt="0"/>
      <dgm:spPr/>
    </dgm:pt>
    <dgm:pt modelId="{29FA2367-E03C-4E18-A8A4-35E71B3BDFD8}" type="pres">
      <dgm:prSet presAssocID="{22DBCA61-8DF3-4EE3-833E-797B4FE9BF3A}" presName="gap" presStyleCnt="0"/>
      <dgm:spPr/>
    </dgm:pt>
    <dgm:pt modelId="{E81F1601-BA40-477B-A820-AF502183F315}" type="pres">
      <dgm:prSet presAssocID="{22DBCA61-8DF3-4EE3-833E-797B4FE9BF3A}" presName="medCircle2" presStyleLbl="vennNode1" presStyleIdx="6" presStyleCnt="7"/>
      <dgm:spPr/>
    </dgm:pt>
    <dgm:pt modelId="{5A990762-95E3-4496-A392-E0194CD68CF8}" type="pres">
      <dgm:prSet presAssocID="{22DBCA61-8DF3-4EE3-833E-797B4FE9BF3A}" presName="txLvlOnly1" presStyleLbl="revTx" presStyleIdx="6" presStyleCnt="7"/>
      <dgm:spPr/>
      <dgm:t>
        <a:bodyPr/>
        <a:lstStyle/>
        <a:p>
          <a:endParaRPr lang="es-ES"/>
        </a:p>
      </dgm:t>
    </dgm:pt>
  </dgm:ptLst>
  <dgm:cxnLst>
    <dgm:cxn modelId="{F6596E2F-CDA1-4D9A-B9B6-FC9F50583E3A}" type="presOf" srcId="{6B10407F-191D-44EC-A3C5-69647440BFC9}" destId="{42DEC106-430D-4590-BFE2-72D24B327689}" srcOrd="0" destOrd="0" presId="urn:microsoft.com/office/officeart/2008/layout/VerticalCircleList"/>
    <dgm:cxn modelId="{B0E3FC01-0A54-43B5-8A55-C3A7038B7CCF}" type="presOf" srcId="{0744302F-FE80-4A21-8F48-80AF7C573D05}" destId="{A97EA5AE-A540-49F7-8CF9-191A5D7F361B}" srcOrd="0" destOrd="0" presId="urn:microsoft.com/office/officeart/2008/layout/VerticalCircleList"/>
    <dgm:cxn modelId="{CBDE0EF2-6916-44B4-99A1-68D0DB3F76AF}" type="presOf" srcId="{4F2A1D3E-E19F-455D-859F-C40136366B3D}" destId="{332B893D-6DB8-4FB8-9477-A7B1828871E0}" srcOrd="0" destOrd="0" presId="urn:microsoft.com/office/officeart/2008/layout/VerticalCircleList"/>
    <dgm:cxn modelId="{6F54B448-C903-4B1A-B913-000410367ED3}" srcId="{6B10407F-191D-44EC-A3C5-69647440BFC9}" destId="{0744302F-FE80-4A21-8F48-80AF7C573D05}" srcOrd="3" destOrd="0" parTransId="{F62031B4-9D20-48B1-8479-0E7A28243ACD}" sibTransId="{15147C7B-1477-4765-85E8-62B7E1ABC25F}"/>
    <dgm:cxn modelId="{2DD1656A-1B48-4AFC-A65D-081443F407D0}" srcId="{6B10407F-191D-44EC-A3C5-69647440BFC9}" destId="{4F2A1D3E-E19F-455D-859F-C40136366B3D}" srcOrd="0" destOrd="0" parTransId="{D2DA1E0C-46CA-43FE-AD0E-1FF5A487E9EC}" sibTransId="{D34FF2C9-9A85-4762-AD7F-0FD4259109E1}"/>
    <dgm:cxn modelId="{F864D2A1-49A9-45E9-938F-7B9715AF0350}" type="presOf" srcId="{7B70AEE2-D942-452C-9D5A-566B5A71BDBD}" destId="{50FA5A50-2017-450D-9122-56F1F7D562E8}" srcOrd="0" destOrd="0" presId="urn:microsoft.com/office/officeart/2008/layout/VerticalCircleList"/>
    <dgm:cxn modelId="{0505B190-7936-490E-9ABF-6141D1B0B273}" srcId="{6B10407F-191D-44EC-A3C5-69647440BFC9}" destId="{4FB41823-BC59-46D4-9CBC-E9595939B9BC}" srcOrd="5" destOrd="0" parTransId="{7909C466-3CC6-471A-ADC0-471EF5FBA9B7}" sibTransId="{A88136E4-6B4C-4EE8-9E5A-1F016A3C14DC}"/>
    <dgm:cxn modelId="{40A842E7-7BD1-4C4C-BC2D-27ADB1F124AC}" srcId="{6B10407F-191D-44EC-A3C5-69647440BFC9}" destId="{4A266DF3-F699-481D-952B-06E94865913D}" srcOrd="1" destOrd="0" parTransId="{59FC4C72-0240-44CF-8C29-7E4727E8C7E6}" sibTransId="{E43F7441-9245-4528-B8F7-2C400412818E}"/>
    <dgm:cxn modelId="{E4D79477-D677-4768-9595-5D84F3189B84}" srcId="{6B10407F-191D-44EC-A3C5-69647440BFC9}" destId="{01C95085-4C2D-4356-A570-C83CCEF090EE}" srcOrd="2" destOrd="0" parTransId="{1A37DCC7-773C-40E2-8E5C-227CCAB23176}" sibTransId="{0B095CAA-79B6-4FBE-87CC-C4771004C1DA}"/>
    <dgm:cxn modelId="{D13BFBAF-47B9-4D92-8BD1-6A36B1ED1D4F}" type="presOf" srcId="{01C95085-4C2D-4356-A570-C83CCEF090EE}" destId="{386004D5-856C-424D-8DB5-9F8C34CD5470}" srcOrd="0" destOrd="0" presId="urn:microsoft.com/office/officeart/2008/layout/VerticalCircleList"/>
    <dgm:cxn modelId="{4E5C1069-034B-4C99-863E-A7D54BB78777}" type="presOf" srcId="{22DBCA61-8DF3-4EE3-833E-797B4FE9BF3A}" destId="{5A990762-95E3-4496-A392-E0194CD68CF8}" srcOrd="0" destOrd="0" presId="urn:microsoft.com/office/officeart/2008/layout/VerticalCircleList"/>
    <dgm:cxn modelId="{7E3FD292-7C5A-4D39-A596-632236753E80}" srcId="{6B10407F-191D-44EC-A3C5-69647440BFC9}" destId="{22DBCA61-8DF3-4EE3-833E-797B4FE9BF3A}" srcOrd="6" destOrd="0" parTransId="{D0578938-421E-49F2-B022-757B7B14AAEA}" sibTransId="{0E838FAE-2F9C-43E1-A6D7-8D660651DAFF}"/>
    <dgm:cxn modelId="{AEDFBB48-3F1F-4EA7-A331-69000166B223}" srcId="{6B10407F-191D-44EC-A3C5-69647440BFC9}" destId="{7B70AEE2-D942-452C-9D5A-566B5A71BDBD}" srcOrd="4" destOrd="0" parTransId="{8A4C937C-49B5-4FA1-A6B3-6E5971096EC5}" sibTransId="{474A22D7-64AE-4A76-A7F7-9D8E20F2A5CE}"/>
    <dgm:cxn modelId="{FE9774C2-98F0-4336-9962-26DDB31FEA7E}" type="presOf" srcId="{4A266DF3-F699-481D-952B-06E94865913D}" destId="{D2B25ED7-04BA-4078-A799-88B9A8E178EE}" srcOrd="0" destOrd="0" presId="urn:microsoft.com/office/officeart/2008/layout/VerticalCircleList"/>
    <dgm:cxn modelId="{139D4CC2-A599-4956-8FFA-77C539E8DDCE}" type="presOf" srcId="{4FB41823-BC59-46D4-9CBC-E9595939B9BC}" destId="{F716506B-3F7E-44F2-87E1-7C3C37C5A0C6}" srcOrd="0" destOrd="0" presId="urn:microsoft.com/office/officeart/2008/layout/VerticalCircleList"/>
    <dgm:cxn modelId="{0CBC50D8-B308-4361-A331-37EBDD53C6EA}" type="presParOf" srcId="{42DEC106-430D-4590-BFE2-72D24B327689}" destId="{4B385CA3-E604-4CF3-A81C-753A147B5EF7}" srcOrd="0" destOrd="0" presId="urn:microsoft.com/office/officeart/2008/layout/VerticalCircleList"/>
    <dgm:cxn modelId="{F4ED0FED-DDD4-43EA-8410-78F6614A790C}" type="presParOf" srcId="{4B385CA3-E604-4CF3-A81C-753A147B5EF7}" destId="{658894A7-A608-420B-8873-3E05B9EE8D56}" srcOrd="0" destOrd="0" presId="urn:microsoft.com/office/officeart/2008/layout/VerticalCircleList"/>
    <dgm:cxn modelId="{08D33522-6923-45D4-B4DD-ECA7998CFBA0}" type="presParOf" srcId="{4B385CA3-E604-4CF3-A81C-753A147B5EF7}" destId="{70E6A887-A4E4-49F8-8343-DD327E48BDF6}" srcOrd="1" destOrd="0" presId="urn:microsoft.com/office/officeart/2008/layout/VerticalCircleList"/>
    <dgm:cxn modelId="{E8622A6D-521B-429E-89F1-55A93CB274BA}" type="presParOf" srcId="{4B385CA3-E604-4CF3-A81C-753A147B5EF7}" destId="{332B893D-6DB8-4FB8-9477-A7B1828871E0}" srcOrd="2" destOrd="0" presId="urn:microsoft.com/office/officeart/2008/layout/VerticalCircleList"/>
    <dgm:cxn modelId="{623C21D1-9937-4BBB-902A-062195353311}" type="presParOf" srcId="{42DEC106-430D-4590-BFE2-72D24B327689}" destId="{C5B93EE0-C8FF-4779-9C8F-9A3A24140D7C}" srcOrd="1" destOrd="0" presId="urn:microsoft.com/office/officeart/2008/layout/VerticalCircleList"/>
    <dgm:cxn modelId="{A314B560-7DCF-4BB4-8EE7-05F577FE0C41}" type="presParOf" srcId="{C5B93EE0-C8FF-4779-9C8F-9A3A24140D7C}" destId="{063F5E43-51A3-4382-B9FD-3D85563B0006}" srcOrd="0" destOrd="0" presId="urn:microsoft.com/office/officeart/2008/layout/VerticalCircleList"/>
    <dgm:cxn modelId="{4849E42A-2A54-47A6-A52D-7723C9AE6956}" type="presParOf" srcId="{C5B93EE0-C8FF-4779-9C8F-9A3A24140D7C}" destId="{948FDDAB-8917-48AD-9417-F126EA5A72E3}" srcOrd="1" destOrd="0" presId="urn:microsoft.com/office/officeart/2008/layout/VerticalCircleList"/>
    <dgm:cxn modelId="{C7A906D9-9770-4292-BD2F-3FC6B72B9F03}" type="presParOf" srcId="{C5B93EE0-C8FF-4779-9C8F-9A3A24140D7C}" destId="{D2B25ED7-04BA-4078-A799-88B9A8E178EE}" srcOrd="2" destOrd="0" presId="urn:microsoft.com/office/officeart/2008/layout/VerticalCircleList"/>
    <dgm:cxn modelId="{AA26001B-488B-4995-992A-8F871055CC2A}" type="presParOf" srcId="{42DEC106-430D-4590-BFE2-72D24B327689}" destId="{B9A617BE-BF3F-4541-9DA5-6BB04D5BA684}" srcOrd="2" destOrd="0" presId="urn:microsoft.com/office/officeart/2008/layout/VerticalCircleList"/>
    <dgm:cxn modelId="{3D5622CB-C1EA-41A0-BF14-CEF5C0E8ADA8}" type="presParOf" srcId="{B9A617BE-BF3F-4541-9DA5-6BB04D5BA684}" destId="{E966FBD6-08D0-42D4-BC50-6A8412F0B2F2}" srcOrd="0" destOrd="0" presId="urn:microsoft.com/office/officeart/2008/layout/VerticalCircleList"/>
    <dgm:cxn modelId="{D75B70AC-25BB-4701-BD7F-0E50C47AF5E7}" type="presParOf" srcId="{B9A617BE-BF3F-4541-9DA5-6BB04D5BA684}" destId="{2850ECBC-70E6-4618-B0C3-7B78E75CE20C}" srcOrd="1" destOrd="0" presId="urn:microsoft.com/office/officeart/2008/layout/VerticalCircleList"/>
    <dgm:cxn modelId="{A82A5334-F835-4B29-BA96-23E4ED934CD5}" type="presParOf" srcId="{B9A617BE-BF3F-4541-9DA5-6BB04D5BA684}" destId="{386004D5-856C-424D-8DB5-9F8C34CD5470}" srcOrd="2" destOrd="0" presId="urn:microsoft.com/office/officeart/2008/layout/VerticalCircleList"/>
    <dgm:cxn modelId="{327A97F5-979C-470E-B257-FE61D537B12B}" type="presParOf" srcId="{42DEC106-430D-4590-BFE2-72D24B327689}" destId="{B235DDEB-D684-45B2-88A7-A9A465823C5C}" srcOrd="3" destOrd="0" presId="urn:microsoft.com/office/officeart/2008/layout/VerticalCircleList"/>
    <dgm:cxn modelId="{53C87DD3-0B9F-4E73-9209-91991C21790A}" type="presParOf" srcId="{B235DDEB-D684-45B2-88A7-A9A465823C5C}" destId="{146F423B-D226-4A14-8F03-19CA1CBB84E3}" srcOrd="0" destOrd="0" presId="urn:microsoft.com/office/officeart/2008/layout/VerticalCircleList"/>
    <dgm:cxn modelId="{DE40FA4C-4033-4288-8C86-91C7F910E33C}" type="presParOf" srcId="{B235DDEB-D684-45B2-88A7-A9A465823C5C}" destId="{9217F10F-13B4-4D2A-AA75-28E00F5B6FAF}" srcOrd="1" destOrd="0" presId="urn:microsoft.com/office/officeart/2008/layout/VerticalCircleList"/>
    <dgm:cxn modelId="{D373EE04-0B31-42F5-941F-971D47E09EA5}" type="presParOf" srcId="{B235DDEB-D684-45B2-88A7-A9A465823C5C}" destId="{A97EA5AE-A540-49F7-8CF9-191A5D7F361B}" srcOrd="2" destOrd="0" presId="urn:microsoft.com/office/officeart/2008/layout/VerticalCircleList"/>
    <dgm:cxn modelId="{589A01D3-F1F6-42D3-A5E8-E0E24EBF5AF6}" type="presParOf" srcId="{42DEC106-430D-4590-BFE2-72D24B327689}" destId="{03BE99FB-DC78-452F-92EC-FE3EB90E1529}" srcOrd="4" destOrd="0" presId="urn:microsoft.com/office/officeart/2008/layout/VerticalCircleList"/>
    <dgm:cxn modelId="{8D375AD8-00AC-4EEE-82EE-281C9D126C98}" type="presParOf" srcId="{03BE99FB-DC78-452F-92EC-FE3EB90E1529}" destId="{DF31B8AB-9A6E-4228-B129-7AC79E05396D}" srcOrd="0" destOrd="0" presId="urn:microsoft.com/office/officeart/2008/layout/VerticalCircleList"/>
    <dgm:cxn modelId="{AEBD8D7A-BBD3-4BE9-8B7E-3CA2AF7DBE02}" type="presParOf" srcId="{03BE99FB-DC78-452F-92EC-FE3EB90E1529}" destId="{89BCD05E-6E45-4262-9AFF-DF59369DA6C5}" srcOrd="1" destOrd="0" presId="urn:microsoft.com/office/officeart/2008/layout/VerticalCircleList"/>
    <dgm:cxn modelId="{60470B24-E209-4D50-8298-382598B2E423}" type="presParOf" srcId="{03BE99FB-DC78-452F-92EC-FE3EB90E1529}" destId="{50FA5A50-2017-450D-9122-56F1F7D562E8}" srcOrd="2" destOrd="0" presId="urn:microsoft.com/office/officeart/2008/layout/VerticalCircleList"/>
    <dgm:cxn modelId="{12888217-9197-4991-BAB1-67C5346B6620}" type="presParOf" srcId="{42DEC106-430D-4590-BFE2-72D24B327689}" destId="{1A130BEA-8D6E-46B7-B136-1E19A46993B6}" srcOrd="5" destOrd="0" presId="urn:microsoft.com/office/officeart/2008/layout/VerticalCircleList"/>
    <dgm:cxn modelId="{C3AE4725-37AE-4CFF-86E6-1FD16980D5FA}" type="presParOf" srcId="{1A130BEA-8D6E-46B7-B136-1E19A46993B6}" destId="{CE8CAC9C-0B25-4DD8-9EC0-BC0ADC26D5B2}" srcOrd="0" destOrd="0" presId="urn:microsoft.com/office/officeart/2008/layout/VerticalCircleList"/>
    <dgm:cxn modelId="{DCB968E5-F2D8-4879-8348-EFD94340F598}" type="presParOf" srcId="{1A130BEA-8D6E-46B7-B136-1E19A46993B6}" destId="{19EA3400-471A-4108-BD00-CB3149B423CA}" srcOrd="1" destOrd="0" presId="urn:microsoft.com/office/officeart/2008/layout/VerticalCircleList"/>
    <dgm:cxn modelId="{9C10F3B7-664E-4D53-9BA9-85D826C55E3F}" type="presParOf" srcId="{1A130BEA-8D6E-46B7-B136-1E19A46993B6}" destId="{F716506B-3F7E-44F2-87E1-7C3C37C5A0C6}" srcOrd="2" destOrd="0" presId="urn:microsoft.com/office/officeart/2008/layout/VerticalCircleList"/>
    <dgm:cxn modelId="{134C7418-5747-4925-A7B3-F6886D86808A}" type="presParOf" srcId="{42DEC106-430D-4590-BFE2-72D24B327689}" destId="{217BD409-2CDD-402A-B027-EB5FFF828E84}" srcOrd="6" destOrd="0" presId="urn:microsoft.com/office/officeart/2008/layout/VerticalCircleList"/>
    <dgm:cxn modelId="{59E67094-7766-45CD-90E5-5B1E3D153771}" type="presParOf" srcId="{217BD409-2CDD-402A-B027-EB5FFF828E84}" destId="{29FA2367-E03C-4E18-A8A4-35E71B3BDFD8}" srcOrd="0" destOrd="0" presId="urn:microsoft.com/office/officeart/2008/layout/VerticalCircleList"/>
    <dgm:cxn modelId="{8DD4378B-7160-41AB-9992-B670936FAA3D}" type="presParOf" srcId="{217BD409-2CDD-402A-B027-EB5FFF828E84}" destId="{E81F1601-BA40-477B-A820-AF502183F315}" srcOrd="1" destOrd="0" presId="urn:microsoft.com/office/officeart/2008/layout/VerticalCircleList"/>
    <dgm:cxn modelId="{DD46B778-0F17-4D34-B793-7E2AA5F2EC92}" type="presParOf" srcId="{217BD409-2CDD-402A-B027-EB5FFF828E84}" destId="{5A990762-95E3-4496-A392-E0194CD68CF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F893B-1FDC-4C50-A115-73854083C1CE}">
      <dsp:nvSpPr>
        <dsp:cNvPr id="0" name=""/>
        <dsp:cNvSpPr/>
      </dsp:nvSpPr>
      <dsp:spPr>
        <a:xfrm rot="5400000">
          <a:off x="631588" y="1841831"/>
          <a:ext cx="1896842" cy="315630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1D578-08FF-4681-A07D-1BDD47B2B463}">
      <dsp:nvSpPr>
        <dsp:cNvPr id="0" name=""/>
        <dsp:cNvSpPr/>
      </dsp:nvSpPr>
      <dsp:spPr>
        <a:xfrm>
          <a:off x="457207" y="2275439"/>
          <a:ext cx="2849528" cy="2497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b="1" kern="1200" noProof="0" dirty="0" smtClean="0">
            <a:latin typeface="Corbel" panose="020B0503020204020204" pitchFamily="34" charset="0"/>
            <a:cs typeface="Times New Roman" panose="02020603050405020304" pitchFamily="18" charset="0"/>
          </a:endParaRP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u="sng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Introducción</a:t>
          </a:r>
          <a:r>
            <a:rPr lang="es-ES" sz="28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: Presentación de la historia.</a:t>
          </a:r>
          <a:endParaRPr lang="es-ES" sz="2800" kern="12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sp:txBody>
      <dsp:txXfrm>
        <a:off x="457207" y="2275439"/>
        <a:ext cx="2849528" cy="2497778"/>
      </dsp:txXfrm>
    </dsp:sp>
    <dsp:sp modelId="{4128181A-19E0-4360-84C6-C8F872A792A0}">
      <dsp:nvSpPr>
        <dsp:cNvPr id="0" name=""/>
        <dsp:cNvSpPr/>
      </dsp:nvSpPr>
      <dsp:spPr>
        <a:xfrm>
          <a:off x="2626840" y="1609461"/>
          <a:ext cx="537646" cy="537646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10000"/>
          </a:schemeClr>
        </a:solidFill>
        <a:ln w="12700" cap="flat" cmpd="sng" algn="in">
          <a:solidFill>
            <a:schemeClr val="accent1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56CEE-AEF3-402E-A005-656DA81B0B20}">
      <dsp:nvSpPr>
        <dsp:cNvPr id="0" name=""/>
        <dsp:cNvSpPr/>
      </dsp:nvSpPr>
      <dsp:spPr>
        <a:xfrm rot="5400000">
          <a:off x="4441406" y="657191"/>
          <a:ext cx="1896842" cy="379917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2700" cap="flat" cmpd="sng" algn="in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124E2-7794-4E3B-94FF-6905FC842972}">
      <dsp:nvSpPr>
        <dsp:cNvPr id="0" name=""/>
        <dsp:cNvSpPr/>
      </dsp:nvSpPr>
      <dsp:spPr>
        <a:xfrm>
          <a:off x="4124775" y="1921683"/>
          <a:ext cx="2849528" cy="2497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u="sng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Nudo</a:t>
          </a:r>
          <a:r>
            <a:rPr lang="es-ES" sz="28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:</a:t>
          </a:r>
          <a:r>
            <a:rPr lang="es-ES" sz="2800" b="0" i="0" kern="1200" dirty="0" smtClean="0">
              <a:latin typeface="Corbel" panose="020B0503020204020204" pitchFamily="34" charset="0"/>
            </a:rPr>
            <a:t>Es la parte más extensa del relato donde se conocen los detalles de la historia, de los personajes y de los acontecimientos.</a:t>
          </a:r>
          <a:r>
            <a:rPr lang="es-ES" sz="2800" b="0" i="0" kern="1200" dirty="0" smtClean="0"/>
            <a:t/>
          </a:r>
          <a:br>
            <a:rPr lang="es-ES" sz="2800" b="0" i="0" kern="1200" dirty="0" smtClean="0"/>
          </a:br>
          <a:r>
            <a:rPr lang="es-ES" sz="2800" b="0" i="0" kern="1200" dirty="0" smtClean="0"/>
            <a:t/>
          </a:r>
          <a:br>
            <a:rPr lang="es-ES" sz="2800" b="0" i="0" kern="1200" dirty="0" smtClean="0"/>
          </a:br>
          <a:endParaRPr lang="es-ES" sz="2800" b="0" i="0" kern="1200" dirty="0" smtClean="0"/>
        </a:p>
      </dsp:txBody>
      <dsp:txXfrm>
        <a:off x="4124775" y="1921683"/>
        <a:ext cx="2849528" cy="2497778"/>
      </dsp:txXfrm>
    </dsp:sp>
    <dsp:sp modelId="{A1239AF8-CEA9-4970-B048-A23B9288A994}">
      <dsp:nvSpPr>
        <dsp:cNvPr id="0" name=""/>
        <dsp:cNvSpPr/>
      </dsp:nvSpPr>
      <dsp:spPr>
        <a:xfrm>
          <a:off x="6436657" y="746258"/>
          <a:ext cx="537646" cy="537646"/>
        </a:xfrm>
        <a:prstGeom prst="triangle">
          <a:avLst>
            <a:gd name="adj" fmla="val 100000"/>
          </a:avLst>
        </a:prstGeom>
        <a:solidFill>
          <a:schemeClr val="accent1">
            <a:alpha val="90000"/>
            <a:hueOff val="0"/>
            <a:satOff val="0"/>
            <a:lumOff val="0"/>
            <a:alphaOff val="-30000"/>
          </a:schemeClr>
        </a:solidFill>
        <a:ln w="12700" cap="flat" cmpd="sng" algn="in">
          <a:solidFill>
            <a:schemeClr val="accent1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3DE00-2726-4ED8-BD73-FCBB6182D96F}">
      <dsp:nvSpPr>
        <dsp:cNvPr id="0" name=""/>
        <dsp:cNvSpPr/>
      </dsp:nvSpPr>
      <dsp:spPr>
        <a:xfrm rot="5400000">
          <a:off x="8065538" y="128495"/>
          <a:ext cx="1896842" cy="315630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in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CA27B8-3E18-489A-8C16-7A582F5F265D}">
      <dsp:nvSpPr>
        <dsp:cNvPr id="0" name=""/>
        <dsp:cNvSpPr/>
      </dsp:nvSpPr>
      <dsp:spPr>
        <a:xfrm>
          <a:off x="7779250" y="426193"/>
          <a:ext cx="2357528" cy="2497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rtlCol="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noProof="0" dirty="0" smtClean="0">
            <a:latin typeface="Corbel" panose="020B0503020204020204" pitchFamily="34" charset="0"/>
            <a:cs typeface="Times New Roman" panose="02020603050405020304" pitchFamily="18" charset="0"/>
          </a:endParaRP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b="1" u="sng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Desenlace</a:t>
          </a:r>
          <a:r>
            <a:rPr lang="es-ES" sz="28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: Cierre de la historia, se revelan interrogantes, puede ser un final trágico, feliz o abierto.</a:t>
          </a:r>
          <a:endParaRPr lang="es-ES" sz="2800" kern="12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sp:txBody>
      <dsp:txXfrm>
        <a:off x="7779250" y="426193"/>
        <a:ext cx="2357528" cy="24977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E6A887-A4E4-49F8-8343-DD327E48BDF6}">
      <dsp:nvSpPr>
        <dsp:cNvPr id="0" name=""/>
        <dsp:cNvSpPr/>
      </dsp:nvSpPr>
      <dsp:spPr>
        <a:xfrm>
          <a:off x="935265" y="1411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32B893D-6DB8-4FB8-9477-A7B1828871E0}">
      <dsp:nvSpPr>
        <dsp:cNvPr id="0" name=""/>
        <dsp:cNvSpPr/>
      </dsp:nvSpPr>
      <dsp:spPr>
        <a:xfrm>
          <a:off x="1333155" y="1411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Cuento</a:t>
          </a:r>
          <a:r>
            <a:rPr lang="es-ES" sz="28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 </a:t>
          </a:r>
          <a:endParaRPr lang="es-ES" sz="2800" kern="12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sp:txBody>
      <dsp:txXfrm>
        <a:off x="1333155" y="1411"/>
        <a:ext cx="4245778" cy="795780"/>
      </dsp:txXfrm>
    </dsp:sp>
    <dsp:sp modelId="{948FDDAB-8917-48AD-9417-F126EA5A72E3}">
      <dsp:nvSpPr>
        <dsp:cNvPr id="0" name=""/>
        <dsp:cNvSpPr/>
      </dsp:nvSpPr>
      <dsp:spPr>
        <a:xfrm>
          <a:off x="935265" y="797191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2B25ED7-04BA-4078-A799-88B9A8E178EE}">
      <dsp:nvSpPr>
        <dsp:cNvPr id="0" name=""/>
        <dsp:cNvSpPr/>
      </dsp:nvSpPr>
      <dsp:spPr>
        <a:xfrm>
          <a:off x="1333155" y="797191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Fabula</a:t>
          </a:r>
          <a:endParaRPr lang="es-ES" sz="2800" kern="12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sp:txBody>
      <dsp:txXfrm>
        <a:off x="1333155" y="797191"/>
        <a:ext cx="4245778" cy="795780"/>
      </dsp:txXfrm>
    </dsp:sp>
    <dsp:sp modelId="{2850ECBC-70E6-4618-B0C3-7B78E75CE20C}">
      <dsp:nvSpPr>
        <dsp:cNvPr id="0" name=""/>
        <dsp:cNvSpPr/>
      </dsp:nvSpPr>
      <dsp:spPr>
        <a:xfrm>
          <a:off x="935265" y="1592971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86004D5-856C-424D-8DB5-9F8C34CD5470}">
      <dsp:nvSpPr>
        <dsp:cNvPr id="0" name=""/>
        <dsp:cNvSpPr/>
      </dsp:nvSpPr>
      <dsp:spPr>
        <a:xfrm>
          <a:off x="1333155" y="1592971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Novela</a:t>
          </a:r>
          <a:r>
            <a:rPr lang="es-ES" sz="2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2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3155" y="1592971"/>
        <a:ext cx="4245778" cy="795780"/>
      </dsp:txXfrm>
    </dsp:sp>
    <dsp:sp modelId="{9217F10F-13B4-4D2A-AA75-28E00F5B6FAF}">
      <dsp:nvSpPr>
        <dsp:cNvPr id="0" name=""/>
        <dsp:cNvSpPr/>
      </dsp:nvSpPr>
      <dsp:spPr>
        <a:xfrm>
          <a:off x="935265" y="2388751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97EA5AE-A540-49F7-8CF9-191A5D7F361B}">
      <dsp:nvSpPr>
        <dsp:cNvPr id="0" name=""/>
        <dsp:cNvSpPr/>
      </dsp:nvSpPr>
      <dsp:spPr>
        <a:xfrm>
          <a:off x="1333155" y="2388751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Biografía</a:t>
          </a:r>
          <a:r>
            <a:rPr lang="es-ES" sz="2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2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3155" y="2388751"/>
        <a:ext cx="4245778" cy="795780"/>
      </dsp:txXfrm>
    </dsp:sp>
    <dsp:sp modelId="{89BCD05E-6E45-4262-9AFF-DF59369DA6C5}">
      <dsp:nvSpPr>
        <dsp:cNvPr id="0" name=""/>
        <dsp:cNvSpPr/>
      </dsp:nvSpPr>
      <dsp:spPr>
        <a:xfrm>
          <a:off x="935265" y="3184532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0FA5A50-2017-450D-9122-56F1F7D562E8}">
      <dsp:nvSpPr>
        <dsp:cNvPr id="0" name=""/>
        <dsp:cNvSpPr/>
      </dsp:nvSpPr>
      <dsp:spPr>
        <a:xfrm>
          <a:off x="1333155" y="3184532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Diario</a:t>
          </a:r>
          <a:r>
            <a:rPr lang="es-ES" sz="50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 </a:t>
          </a:r>
          <a:endParaRPr lang="es-ES" sz="5000" kern="1200" noProof="0" dirty="0">
            <a:latin typeface="Corbel" panose="020B0503020204020204" pitchFamily="34" charset="0"/>
            <a:cs typeface="Times New Roman" panose="02020603050405020304" pitchFamily="18" charset="0"/>
          </a:endParaRPr>
        </a:p>
      </dsp:txBody>
      <dsp:txXfrm>
        <a:off x="1333155" y="3184532"/>
        <a:ext cx="4245778" cy="795780"/>
      </dsp:txXfrm>
    </dsp:sp>
    <dsp:sp modelId="{19EA3400-471A-4108-BD00-CB3149B423CA}">
      <dsp:nvSpPr>
        <dsp:cNvPr id="0" name=""/>
        <dsp:cNvSpPr/>
      </dsp:nvSpPr>
      <dsp:spPr>
        <a:xfrm>
          <a:off x="935265" y="3980312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716506B-3F7E-44F2-87E1-7C3C37C5A0C6}">
      <dsp:nvSpPr>
        <dsp:cNvPr id="0" name=""/>
        <dsp:cNvSpPr/>
      </dsp:nvSpPr>
      <dsp:spPr>
        <a:xfrm>
          <a:off x="1333155" y="3980312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Crónica</a:t>
          </a:r>
          <a:r>
            <a:rPr lang="es-ES" sz="28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28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3155" y="3980312"/>
        <a:ext cx="4245778" cy="795780"/>
      </dsp:txXfrm>
    </dsp:sp>
    <dsp:sp modelId="{E81F1601-BA40-477B-A820-AF502183F315}">
      <dsp:nvSpPr>
        <dsp:cNvPr id="0" name=""/>
        <dsp:cNvSpPr/>
      </dsp:nvSpPr>
      <dsp:spPr>
        <a:xfrm>
          <a:off x="935265" y="4776092"/>
          <a:ext cx="795780" cy="795780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A990762-95E3-4496-A392-E0194CD68CF8}">
      <dsp:nvSpPr>
        <dsp:cNvPr id="0" name=""/>
        <dsp:cNvSpPr/>
      </dsp:nvSpPr>
      <dsp:spPr>
        <a:xfrm>
          <a:off x="1333155" y="4776092"/>
          <a:ext cx="4245778" cy="795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0640" rIns="0" bIns="40640" numCol="1" spcCol="1270" rtlCol="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noProof="0" dirty="0" smtClean="0">
              <a:latin typeface="Corbel" panose="020B0503020204020204" pitchFamily="34" charset="0"/>
              <a:cs typeface="Times New Roman" panose="02020603050405020304" pitchFamily="18" charset="0"/>
            </a:rPr>
            <a:t>Mitos</a:t>
          </a:r>
          <a:r>
            <a:rPr lang="es-ES" sz="32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s-ES" sz="50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s-ES" sz="50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33155" y="4776092"/>
        <a:ext cx="4245778" cy="7957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DF300-313C-45E5-9291-889976AA2F93}" type="datetime1">
              <a:rPr lang="es-ES" smtClean="0"/>
              <a:t>22/06/2020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CB539-9A5D-4AF6-B828-904F9A5815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530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0691F-D333-4AB5-88C2-1AAA8F438C35}" type="datetime1">
              <a:rPr lang="es-ES" smtClean="0"/>
              <a:pPr/>
              <a:t>22/06/2020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365A9-1A4B-4161-A1B8-F6A54F37C60E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7626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65A9-1A4B-4161-A1B8-F6A54F37C60E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3001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65A9-1A4B-4161-A1B8-F6A54F37C60E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3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65A9-1A4B-4161-A1B8-F6A54F37C60E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113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65A9-1A4B-4161-A1B8-F6A54F37C60E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8367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65A9-1A4B-4161-A1B8-F6A54F37C60E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7919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365A9-1A4B-4161-A1B8-F6A54F37C60E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2521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B17A0E8D-0A3C-4F31-83C8-F71AC8E6A053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133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9F4D248-301F-4057-9A4A-78731C5F119F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9894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C4E26E-8AA6-4E0F-84C6-DF18EF3062C4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472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DBE0A9B-0585-4086-9BC0-9FE43F1A96B6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977058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7214141-8C18-4575-A767-8E8994E5F60B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62791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498E888-FCB7-4B39-8CEB-CC1273DFC806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22701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828D840-1328-4A1B-B36F-D04BB4A10FBE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385177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3C09E8-F9D8-421A-8FAD-17CE63729D09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03124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5B9246A-84FB-4D31-8050-9CD16408E09C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8589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 rtl="0"/>
            <a:fld id="{FDBE0A9B-0585-4086-9BC0-9FE43F1A96B6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380700"/>
      </p:ext>
    </p:extLst>
  </p:cSld>
  <p:clrMapOvr>
    <a:masterClrMapping/>
  </p:clrMapOvr>
  <p:hf sldNum="0" hdr="0" ftr="0" dt="0"/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 rtl="0"/>
            <a:fld id="{FDBE0A9B-0585-4086-9BC0-9FE43F1A96B6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5590679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FDBE0A9B-0585-4086-9BC0-9FE43F1A96B6}" type="datetime1">
              <a:rPr lang="es-ES" noProof="0" smtClean="0"/>
              <a:t>22/06/2020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99DD5A9-4EF1-497E-92EF-2D23CF305E03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9659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188DD-3717-47D0-B979-D111D81B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9334" y="826193"/>
            <a:ext cx="10318418" cy="4394988"/>
          </a:xfrm>
        </p:spPr>
        <p:txBody>
          <a:bodyPr rtlCol="0"/>
          <a:lstStyle/>
          <a:p>
            <a:pPr rtl="0"/>
            <a:r>
              <a:rPr lang="es-ES" sz="7200" b="1" cap="none" dirty="0" smtClean="0"/>
              <a:t>Textos </a:t>
            </a:r>
            <a:br>
              <a:rPr lang="es-ES" sz="7200" b="1" cap="none" dirty="0" smtClean="0"/>
            </a:br>
            <a:r>
              <a:rPr lang="es-ES" sz="7200" b="1" cap="none" dirty="0" smtClean="0"/>
              <a:t>narrativos</a:t>
            </a:r>
            <a:endParaRPr lang="es-ES" sz="7200" b="1" cap="none" dirty="0"/>
          </a:p>
        </p:txBody>
      </p:sp>
      <p:sp>
        <p:nvSpPr>
          <p:cNvPr id="8" name="Cuadro de texto 7">
            <a:extLst>
              <a:ext uri="{FF2B5EF4-FFF2-40B4-BE49-F238E27FC236}">
                <a16:creationId xmlns:a16="http://schemas.microsoft.com/office/drawing/2014/main" id="{F7EDFBFC-5564-4D5D-8F01-C829B7B40C08}"/>
              </a:ext>
            </a:extLst>
          </p:cNvPr>
          <p:cNvSpPr txBox="1"/>
          <p:nvPr/>
        </p:nvSpPr>
        <p:spPr>
          <a:xfrm>
            <a:off x="1386764" y="134226"/>
            <a:ext cx="46151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100" dirty="0"/>
              <a:t>Universidad San </a:t>
            </a:r>
            <a:r>
              <a:rPr lang="es-CL" sz="1100" dirty="0" smtClean="0"/>
              <a:t>Sebastian</a:t>
            </a:r>
            <a:r>
              <a:rPr lang="es-CL" sz="1100" dirty="0"/>
              <a:t>.                                                                                                                               Facultad de Ciencias de la </a:t>
            </a:r>
            <a:r>
              <a:rPr lang="es-CL" sz="1100" dirty="0" smtClean="0"/>
              <a:t>Educación, </a:t>
            </a:r>
          </a:p>
          <a:p>
            <a:r>
              <a:rPr lang="es-CL" sz="1100" dirty="0" smtClean="0"/>
              <a:t>Pedagogía en Educación Diferencial</a:t>
            </a:r>
            <a:endParaRPr lang="es-E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10.jpg" descr="U. San Sebastian (@USanSebastian) | Twitter"/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9250" r="2970" b="17143"/>
          <a:stretch/>
        </p:blipFill>
        <p:spPr bwMode="auto">
          <a:xfrm>
            <a:off x="208579" y="0"/>
            <a:ext cx="1319775" cy="868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570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A12E3-E0DD-4573-B106-10742AA3E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566" y="189065"/>
            <a:ext cx="7446869" cy="222173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0"/>
            <a:r>
              <a:rPr lang="es-ES" sz="6000" cap="none" spc="800" dirty="0" smtClean="0"/>
              <a:t>¿Qué es el texto narrativo?</a:t>
            </a:r>
            <a:endParaRPr lang="es-ES" sz="6000" cap="none" spc="800" dirty="0"/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id="{C5419D58-BC25-49DA-8347-58B287F90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6143" y="2678937"/>
            <a:ext cx="6300215" cy="3669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es-ES" sz="2800" cap="all" spc="400" dirty="0" smtClean="0">
                <a:solidFill>
                  <a:schemeClr val="tx2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el texto narrativo                  es el relato                             de acontecimientos                   de diversos personajes, reales o imaginarios, desarrollados                         en un lugar y a lo largo                    de un tiempo.  </a:t>
            </a:r>
            <a:endParaRPr lang="es-ES" sz="2800" cap="all" spc="400" dirty="0">
              <a:solidFill>
                <a:schemeClr val="tx2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áfico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58744" y="2678937"/>
            <a:ext cx="34004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57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A204F-71D8-415B-9C4C-70B2F2F1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222" y="248193"/>
            <a:ext cx="10162903" cy="1084219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s-ES" sz="6000" cap="none" dirty="0"/>
              <a:t>E</a:t>
            </a:r>
            <a:r>
              <a:rPr lang="es-ES" sz="6000" cap="none" dirty="0" smtClean="0"/>
              <a:t>structura del texto narrativo</a:t>
            </a:r>
            <a:endParaRPr lang="es-ES" sz="6000" cap="none" dirty="0"/>
          </a:p>
        </p:txBody>
      </p:sp>
      <p:graphicFrame>
        <p:nvGraphicFramePr>
          <p:cNvPr id="5" name="Marcador de posición de contenido 2">
            <a:extLst>
              <a:ext uri="{FF2B5EF4-FFF2-40B4-BE49-F238E27FC236}">
                <a16:creationId xmlns:a16="http://schemas.microsoft.com/office/drawing/2014/main" id="{9D9B547D-5557-42AB-B99C-24742ED049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860022"/>
              </p:ext>
            </p:extLst>
          </p:nvPr>
        </p:nvGraphicFramePr>
        <p:xfrm>
          <a:off x="1084217" y="627017"/>
          <a:ext cx="10136779" cy="6027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219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29" y="251756"/>
            <a:ext cx="11364971" cy="832461"/>
          </a:xfrm>
        </p:spPr>
        <p:txBody>
          <a:bodyPr rtlCol="0">
            <a:noAutofit/>
          </a:bodyPr>
          <a:lstStyle/>
          <a:p>
            <a:pPr algn="ctr" rtl="0"/>
            <a:r>
              <a:rPr lang="es-ES" sz="6000" cap="none" dirty="0" smtClean="0"/>
              <a:t>Elementos del texto narrativo</a:t>
            </a:r>
            <a:endParaRPr lang="es-ES" sz="6000" cap="none" dirty="0"/>
          </a:p>
        </p:txBody>
      </p:sp>
      <p:pic>
        <p:nvPicPr>
          <p:cNvPr id="3074" name="Picture 2" descr="Los 5 elementos de la NARRACIÓN - resumen completo!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60" t="30625" r="51123" b="18406"/>
          <a:stretch/>
        </p:blipFill>
        <p:spPr bwMode="auto">
          <a:xfrm>
            <a:off x="3604052" y="3094507"/>
            <a:ext cx="2597287" cy="35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s 5 elementos de la NARRACIÓN - resumen completo!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" t="29522" r="75910" b="18682"/>
          <a:stretch/>
        </p:blipFill>
        <p:spPr bwMode="auto">
          <a:xfrm>
            <a:off x="688880" y="1351801"/>
            <a:ext cx="2653888" cy="35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os 5 elementos de la NARRACIÓN - resumen completo!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40" t="30349" r="26603" b="18682"/>
          <a:stretch/>
        </p:blipFill>
        <p:spPr bwMode="auto">
          <a:xfrm>
            <a:off x="6331981" y="1312612"/>
            <a:ext cx="2653888" cy="356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os 5 elementos de la NARRACIÓN - resumen completo!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81" t="29522" r="1442" b="18682"/>
          <a:stretch/>
        </p:blipFill>
        <p:spPr bwMode="auto">
          <a:xfrm>
            <a:off x="9247153" y="3094507"/>
            <a:ext cx="2658445" cy="356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4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ED5F35-4EFC-4B1A-A685-D0FE2F7AD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2161" y="482321"/>
            <a:ext cx="5855208" cy="5571625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es-ES" sz="6600" cap="none" dirty="0" smtClean="0">
                <a:cs typeface="Times New Roman" panose="02020603050405020304" pitchFamily="18" charset="0"/>
              </a:rPr>
              <a:t>Tipos de textos narrativos</a:t>
            </a:r>
            <a:endParaRPr lang="es-ES" sz="6600" cap="none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Marcador de posición de contenido 2">
            <a:extLst>
              <a:ext uri="{FF2B5EF4-FFF2-40B4-BE49-F238E27FC236}">
                <a16:creationId xmlns:a16="http://schemas.microsoft.com/office/drawing/2014/main" id="{2A443C2E-3415-4200-BBA0-4478729C17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22971"/>
              </p:ext>
            </p:extLst>
          </p:nvPr>
        </p:nvGraphicFramePr>
        <p:xfrm>
          <a:off x="773557" y="642358"/>
          <a:ext cx="6305550" cy="557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72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709689">
            <a:off x="3322907" y="854566"/>
            <a:ext cx="7876631" cy="521139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834386"/>
            <a:ext cx="1995871" cy="125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3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0</TotalTime>
  <Words>128</Words>
  <Application>Microsoft Office PowerPoint</Application>
  <PresentationFormat>Panorámica</PresentationFormat>
  <Paragraphs>26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Corbel</vt:lpstr>
      <vt:lpstr>Gill Sans MT</vt:lpstr>
      <vt:lpstr>Impact</vt:lpstr>
      <vt:lpstr>Times New Roman</vt:lpstr>
      <vt:lpstr>Badge</vt:lpstr>
      <vt:lpstr>Textos  narrativos</vt:lpstr>
      <vt:lpstr>¿Qué es el texto narrativo?</vt:lpstr>
      <vt:lpstr>Estructura del texto narrativo</vt:lpstr>
      <vt:lpstr>Elementos del texto narrativo</vt:lpstr>
      <vt:lpstr>Tipos de textos narrativos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2020-06-22T00:52:35Z</dcterms:created>
  <dcterms:modified xsi:type="dcterms:W3CDTF">2020-06-22T20:08:06Z</dcterms:modified>
</cp:coreProperties>
</file>