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E92BE2-D79D-4D26-8EA5-4408CE63E17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FCD2D4DD-D058-40BF-849D-C5BF378113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DFD9EC01-FBB7-4D47-8B40-5A9B97257C70}"/>
              </a:ext>
            </a:extLst>
          </p:cNvPr>
          <p:cNvSpPr>
            <a:spLocks noGrp="1"/>
          </p:cNvSpPr>
          <p:nvPr>
            <p:ph type="dt" sz="half" idx="10"/>
          </p:nvPr>
        </p:nvSpPr>
        <p:spPr/>
        <p:txBody>
          <a:bodyPr/>
          <a:lstStyle/>
          <a:p>
            <a:fld id="{6795FDB7-0B8E-4164-881B-BD0EE270E5FF}" type="datetimeFigureOut">
              <a:rPr lang="es-CL" smtClean="0"/>
              <a:t>04-07-2020</a:t>
            </a:fld>
            <a:endParaRPr lang="es-CL"/>
          </a:p>
        </p:txBody>
      </p:sp>
      <p:sp>
        <p:nvSpPr>
          <p:cNvPr id="5" name="Marcador de pie de página 4">
            <a:extLst>
              <a:ext uri="{FF2B5EF4-FFF2-40B4-BE49-F238E27FC236}">
                <a16:creationId xmlns:a16="http://schemas.microsoft.com/office/drawing/2014/main" id="{AC8B4304-10CD-4489-BD24-2BEC3607D59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73BCAFC-E34C-4C7B-A732-BA90973F8ABC}"/>
              </a:ext>
            </a:extLst>
          </p:cNvPr>
          <p:cNvSpPr>
            <a:spLocks noGrp="1"/>
          </p:cNvSpPr>
          <p:nvPr>
            <p:ph type="sldNum" sz="quarter" idx="12"/>
          </p:nvPr>
        </p:nvSpPr>
        <p:spPr/>
        <p:txBody>
          <a:bodyPr/>
          <a:lstStyle/>
          <a:p>
            <a:fld id="{0B7FA166-D87F-440E-A927-90F437CBB701}" type="slidenum">
              <a:rPr lang="es-CL" smtClean="0"/>
              <a:t>‹Nº›</a:t>
            </a:fld>
            <a:endParaRPr lang="es-CL"/>
          </a:p>
        </p:txBody>
      </p:sp>
    </p:spTree>
    <p:extLst>
      <p:ext uri="{BB962C8B-B14F-4D97-AF65-F5344CB8AC3E}">
        <p14:creationId xmlns:p14="http://schemas.microsoft.com/office/powerpoint/2010/main" val="3096605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16F376-A62E-46F4-8E68-6F2993B83E32}"/>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A2500B65-7676-4E6A-A51F-32313F017AF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4C131B5D-36EF-476E-A27E-BFFF4D05678B}"/>
              </a:ext>
            </a:extLst>
          </p:cNvPr>
          <p:cNvSpPr>
            <a:spLocks noGrp="1"/>
          </p:cNvSpPr>
          <p:nvPr>
            <p:ph type="dt" sz="half" idx="10"/>
          </p:nvPr>
        </p:nvSpPr>
        <p:spPr/>
        <p:txBody>
          <a:bodyPr/>
          <a:lstStyle/>
          <a:p>
            <a:fld id="{6795FDB7-0B8E-4164-881B-BD0EE270E5FF}" type="datetimeFigureOut">
              <a:rPr lang="es-CL" smtClean="0"/>
              <a:t>04-07-2020</a:t>
            </a:fld>
            <a:endParaRPr lang="es-CL"/>
          </a:p>
        </p:txBody>
      </p:sp>
      <p:sp>
        <p:nvSpPr>
          <p:cNvPr id="5" name="Marcador de pie de página 4">
            <a:extLst>
              <a:ext uri="{FF2B5EF4-FFF2-40B4-BE49-F238E27FC236}">
                <a16:creationId xmlns:a16="http://schemas.microsoft.com/office/drawing/2014/main" id="{A21CE561-2CCF-485A-973D-418884B66EF7}"/>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29A014E-1A98-41C8-B612-EF074B9CAF38}"/>
              </a:ext>
            </a:extLst>
          </p:cNvPr>
          <p:cNvSpPr>
            <a:spLocks noGrp="1"/>
          </p:cNvSpPr>
          <p:nvPr>
            <p:ph type="sldNum" sz="quarter" idx="12"/>
          </p:nvPr>
        </p:nvSpPr>
        <p:spPr/>
        <p:txBody>
          <a:bodyPr/>
          <a:lstStyle/>
          <a:p>
            <a:fld id="{0B7FA166-D87F-440E-A927-90F437CBB701}" type="slidenum">
              <a:rPr lang="es-CL" smtClean="0"/>
              <a:t>‹Nº›</a:t>
            </a:fld>
            <a:endParaRPr lang="es-CL"/>
          </a:p>
        </p:txBody>
      </p:sp>
    </p:spTree>
    <p:extLst>
      <p:ext uri="{BB962C8B-B14F-4D97-AF65-F5344CB8AC3E}">
        <p14:creationId xmlns:p14="http://schemas.microsoft.com/office/powerpoint/2010/main" val="3107163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AADEE72-03B2-4CF5-B2C1-38C2FF287A5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A660D31E-E31F-4D6A-91F5-3D4690BE59B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9C47CB7E-A0A7-45D8-A913-20A138335868}"/>
              </a:ext>
            </a:extLst>
          </p:cNvPr>
          <p:cNvSpPr>
            <a:spLocks noGrp="1"/>
          </p:cNvSpPr>
          <p:nvPr>
            <p:ph type="dt" sz="half" idx="10"/>
          </p:nvPr>
        </p:nvSpPr>
        <p:spPr/>
        <p:txBody>
          <a:bodyPr/>
          <a:lstStyle/>
          <a:p>
            <a:fld id="{6795FDB7-0B8E-4164-881B-BD0EE270E5FF}" type="datetimeFigureOut">
              <a:rPr lang="es-CL" smtClean="0"/>
              <a:t>04-07-2020</a:t>
            </a:fld>
            <a:endParaRPr lang="es-CL"/>
          </a:p>
        </p:txBody>
      </p:sp>
      <p:sp>
        <p:nvSpPr>
          <p:cNvPr id="5" name="Marcador de pie de página 4">
            <a:extLst>
              <a:ext uri="{FF2B5EF4-FFF2-40B4-BE49-F238E27FC236}">
                <a16:creationId xmlns:a16="http://schemas.microsoft.com/office/drawing/2014/main" id="{1E44DCA7-36D6-4597-90BE-B94BFD61BC2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7A63C3C7-FADD-4403-AC49-989392F3F988}"/>
              </a:ext>
            </a:extLst>
          </p:cNvPr>
          <p:cNvSpPr>
            <a:spLocks noGrp="1"/>
          </p:cNvSpPr>
          <p:nvPr>
            <p:ph type="sldNum" sz="quarter" idx="12"/>
          </p:nvPr>
        </p:nvSpPr>
        <p:spPr/>
        <p:txBody>
          <a:bodyPr/>
          <a:lstStyle/>
          <a:p>
            <a:fld id="{0B7FA166-D87F-440E-A927-90F437CBB701}" type="slidenum">
              <a:rPr lang="es-CL" smtClean="0"/>
              <a:t>‹Nº›</a:t>
            </a:fld>
            <a:endParaRPr lang="es-CL"/>
          </a:p>
        </p:txBody>
      </p:sp>
    </p:spTree>
    <p:extLst>
      <p:ext uri="{BB962C8B-B14F-4D97-AF65-F5344CB8AC3E}">
        <p14:creationId xmlns:p14="http://schemas.microsoft.com/office/powerpoint/2010/main" val="2740187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A3E022-4C0F-4810-A0F0-96CE0918BF77}"/>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B5D4171B-BE18-44E1-AB60-E9C1DBE6446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FDF20F95-A1F1-471C-8626-41F16FE3DE6E}"/>
              </a:ext>
            </a:extLst>
          </p:cNvPr>
          <p:cNvSpPr>
            <a:spLocks noGrp="1"/>
          </p:cNvSpPr>
          <p:nvPr>
            <p:ph type="dt" sz="half" idx="10"/>
          </p:nvPr>
        </p:nvSpPr>
        <p:spPr/>
        <p:txBody>
          <a:bodyPr/>
          <a:lstStyle/>
          <a:p>
            <a:fld id="{6795FDB7-0B8E-4164-881B-BD0EE270E5FF}" type="datetimeFigureOut">
              <a:rPr lang="es-CL" smtClean="0"/>
              <a:t>04-07-2020</a:t>
            </a:fld>
            <a:endParaRPr lang="es-CL"/>
          </a:p>
        </p:txBody>
      </p:sp>
      <p:sp>
        <p:nvSpPr>
          <p:cNvPr id="5" name="Marcador de pie de página 4">
            <a:extLst>
              <a:ext uri="{FF2B5EF4-FFF2-40B4-BE49-F238E27FC236}">
                <a16:creationId xmlns:a16="http://schemas.microsoft.com/office/drawing/2014/main" id="{E7758207-AE16-424D-AFB8-9FD48D12E667}"/>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EC86DA2-928D-48A8-B8AA-610E19FA121E}"/>
              </a:ext>
            </a:extLst>
          </p:cNvPr>
          <p:cNvSpPr>
            <a:spLocks noGrp="1"/>
          </p:cNvSpPr>
          <p:nvPr>
            <p:ph type="sldNum" sz="quarter" idx="12"/>
          </p:nvPr>
        </p:nvSpPr>
        <p:spPr/>
        <p:txBody>
          <a:bodyPr/>
          <a:lstStyle/>
          <a:p>
            <a:fld id="{0B7FA166-D87F-440E-A927-90F437CBB701}" type="slidenum">
              <a:rPr lang="es-CL" smtClean="0"/>
              <a:t>‹Nº›</a:t>
            </a:fld>
            <a:endParaRPr lang="es-CL"/>
          </a:p>
        </p:txBody>
      </p:sp>
    </p:spTree>
    <p:extLst>
      <p:ext uri="{BB962C8B-B14F-4D97-AF65-F5344CB8AC3E}">
        <p14:creationId xmlns:p14="http://schemas.microsoft.com/office/powerpoint/2010/main" val="428074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CD812E-5D05-4F57-B490-BF283A3BD7D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9765809D-F353-4F18-9967-769F370B22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475AC8F-E373-45EE-91CA-D62EB9C59357}"/>
              </a:ext>
            </a:extLst>
          </p:cNvPr>
          <p:cNvSpPr>
            <a:spLocks noGrp="1"/>
          </p:cNvSpPr>
          <p:nvPr>
            <p:ph type="dt" sz="half" idx="10"/>
          </p:nvPr>
        </p:nvSpPr>
        <p:spPr/>
        <p:txBody>
          <a:bodyPr/>
          <a:lstStyle/>
          <a:p>
            <a:fld id="{6795FDB7-0B8E-4164-881B-BD0EE270E5FF}" type="datetimeFigureOut">
              <a:rPr lang="es-CL" smtClean="0"/>
              <a:t>04-07-2020</a:t>
            </a:fld>
            <a:endParaRPr lang="es-CL"/>
          </a:p>
        </p:txBody>
      </p:sp>
      <p:sp>
        <p:nvSpPr>
          <p:cNvPr id="5" name="Marcador de pie de página 4">
            <a:extLst>
              <a:ext uri="{FF2B5EF4-FFF2-40B4-BE49-F238E27FC236}">
                <a16:creationId xmlns:a16="http://schemas.microsoft.com/office/drawing/2014/main" id="{155E6DC0-688F-41E3-B5A0-7D8C86ABD70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C25D8CF-7719-4341-9AF3-802345EBE14B}"/>
              </a:ext>
            </a:extLst>
          </p:cNvPr>
          <p:cNvSpPr>
            <a:spLocks noGrp="1"/>
          </p:cNvSpPr>
          <p:nvPr>
            <p:ph type="sldNum" sz="quarter" idx="12"/>
          </p:nvPr>
        </p:nvSpPr>
        <p:spPr/>
        <p:txBody>
          <a:bodyPr/>
          <a:lstStyle/>
          <a:p>
            <a:fld id="{0B7FA166-D87F-440E-A927-90F437CBB701}" type="slidenum">
              <a:rPr lang="es-CL" smtClean="0"/>
              <a:t>‹Nº›</a:t>
            </a:fld>
            <a:endParaRPr lang="es-CL"/>
          </a:p>
        </p:txBody>
      </p:sp>
    </p:spTree>
    <p:extLst>
      <p:ext uri="{BB962C8B-B14F-4D97-AF65-F5344CB8AC3E}">
        <p14:creationId xmlns:p14="http://schemas.microsoft.com/office/powerpoint/2010/main" val="1593813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69C0C2-2EC2-4899-B73F-37CB246E8CBF}"/>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03499B57-7C05-44EC-A4FC-67D19B44BB8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49648610-B34F-45DF-BE5A-6C4D86AB066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57E260F7-EB24-430F-845F-D26517ADA606}"/>
              </a:ext>
            </a:extLst>
          </p:cNvPr>
          <p:cNvSpPr>
            <a:spLocks noGrp="1"/>
          </p:cNvSpPr>
          <p:nvPr>
            <p:ph type="dt" sz="half" idx="10"/>
          </p:nvPr>
        </p:nvSpPr>
        <p:spPr/>
        <p:txBody>
          <a:bodyPr/>
          <a:lstStyle/>
          <a:p>
            <a:fld id="{6795FDB7-0B8E-4164-881B-BD0EE270E5FF}" type="datetimeFigureOut">
              <a:rPr lang="es-CL" smtClean="0"/>
              <a:t>04-07-2020</a:t>
            </a:fld>
            <a:endParaRPr lang="es-CL"/>
          </a:p>
        </p:txBody>
      </p:sp>
      <p:sp>
        <p:nvSpPr>
          <p:cNvPr id="6" name="Marcador de pie de página 5">
            <a:extLst>
              <a:ext uri="{FF2B5EF4-FFF2-40B4-BE49-F238E27FC236}">
                <a16:creationId xmlns:a16="http://schemas.microsoft.com/office/drawing/2014/main" id="{05663BEE-A4B3-441D-A704-4EDE38E1AE6A}"/>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81C6206B-D77B-4DA5-8A90-495E75D4DFBE}"/>
              </a:ext>
            </a:extLst>
          </p:cNvPr>
          <p:cNvSpPr>
            <a:spLocks noGrp="1"/>
          </p:cNvSpPr>
          <p:nvPr>
            <p:ph type="sldNum" sz="quarter" idx="12"/>
          </p:nvPr>
        </p:nvSpPr>
        <p:spPr/>
        <p:txBody>
          <a:bodyPr/>
          <a:lstStyle/>
          <a:p>
            <a:fld id="{0B7FA166-D87F-440E-A927-90F437CBB701}" type="slidenum">
              <a:rPr lang="es-CL" smtClean="0"/>
              <a:t>‹Nº›</a:t>
            </a:fld>
            <a:endParaRPr lang="es-CL"/>
          </a:p>
        </p:txBody>
      </p:sp>
    </p:spTree>
    <p:extLst>
      <p:ext uri="{BB962C8B-B14F-4D97-AF65-F5344CB8AC3E}">
        <p14:creationId xmlns:p14="http://schemas.microsoft.com/office/powerpoint/2010/main" val="327483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397B0-2823-4BEF-882D-F58DB40C5B9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236D4849-CCC1-41B6-8216-0E1900DCEE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A49E6F4-5C81-4628-A7F4-6600A9F5B4B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9486E572-62D5-4350-96FB-E3E52F0B2B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1ED8600-1944-48AA-8FD7-293426669B9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2A9114CF-398C-4A8A-9AA8-D02043EE9655}"/>
              </a:ext>
            </a:extLst>
          </p:cNvPr>
          <p:cNvSpPr>
            <a:spLocks noGrp="1"/>
          </p:cNvSpPr>
          <p:nvPr>
            <p:ph type="dt" sz="half" idx="10"/>
          </p:nvPr>
        </p:nvSpPr>
        <p:spPr/>
        <p:txBody>
          <a:bodyPr/>
          <a:lstStyle/>
          <a:p>
            <a:fld id="{6795FDB7-0B8E-4164-881B-BD0EE270E5FF}" type="datetimeFigureOut">
              <a:rPr lang="es-CL" smtClean="0"/>
              <a:t>04-07-2020</a:t>
            </a:fld>
            <a:endParaRPr lang="es-CL"/>
          </a:p>
        </p:txBody>
      </p:sp>
      <p:sp>
        <p:nvSpPr>
          <p:cNvPr id="8" name="Marcador de pie de página 7">
            <a:extLst>
              <a:ext uri="{FF2B5EF4-FFF2-40B4-BE49-F238E27FC236}">
                <a16:creationId xmlns:a16="http://schemas.microsoft.com/office/drawing/2014/main" id="{C763B80E-5191-4791-B65C-7859DCB849D7}"/>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1C31F0AD-A3A6-4300-AD07-AA1ED70C611E}"/>
              </a:ext>
            </a:extLst>
          </p:cNvPr>
          <p:cNvSpPr>
            <a:spLocks noGrp="1"/>
          </p:cNvSpPr>
          <p:nvPr>
            <p:ph type="sldNum" sz="quarter" idx="12"/>
          </p:nvPr>
        </p:nvSpPr>
        <p:spPr/>
        <p:txBody>
          <a:bodyPr/>
          <a:lstStyle/>
          <a:p>
            <a:fld id="{0B7FA166-D87F-440E-A927-90F437CBB701}" type="slidenum">
              <a:rPr lang="es-CL" smtClean="0"/>
              <a:t>‹Nº›</a:t>
            </a:fld>
            <a:endParaRPr lang="es-CL"/>
          </a:p>
        </p:txBody>
      </p:sp>
    </p:spTree>
    <p:extLst>
      <p:ext uri="{BB962C8B-B14F-4D97-AF65-F5344CB8AC3E}">
        <p14:creationId xmlns:p14="http://schemas.microsoft.com/office/powerpoint/2010/main" val="2601134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4C08AA-B93F-4B2F-9988-51A00B5E966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4B10E317-D69A-40E8-8D28-29882E224EFE}"/>
              </a:ext>
            </a:extLst>
          </p:cNvPr>
          <p:cNvSpPr>
            <a:spLocks noGrp="1"/>
          </p:cNvSpPr>
          <p:nvPr>
            <p:ph type="dt" sz="half" idx="10"/>
          </p:nvPr>
        </p:nvSpPr>
        <p:spPr/>
        <p:txBody>
          <a:bodyPr/>
          <a:lstStyle/>
          <a:p>
            <a:fld id="{6795FDB7-0B8E-4164-881B-BD0EE270E5FF}" type="datetimeFigureOut">
              <a:rPr lang="es-CL" smtClean="0"/>
              <a:t>04-07-2020</a:t>
            </a:fld>
            <a:endParaRPr lang="es-CL"/>
          </a:p>
        </p:txBody>
      </p:sp>
      <p:sp>
        <p:nvSpPr>
          <p:cNvPr id="4" name="Marcador de pie de página 3">
            <a:extLst>
              <a:ext uri="{FF2B5EF4-FFF2-40B4-BE49-F238E27FC236}">
                <a16:creationId xmlns:a16="http://schemas.microsoft.com/office/drawing/2014/main" id="{618D2C7F-F01C-46D4-B441-05189E81FCC1}"/>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F26B5EFE-2290-4B56-B43E-8C278480A3CB}"/>
              </a:ext>
            </a:extLst>
          </p:cNvPr>
          <p:cNvSpPr>
            <a:spLocks noGrp="1"/>
          </p:cNvSpPr>
          <p:nvPr>
            <p:ph type="sldNum" sz="quarter" idx="12"/>
          </p:nvPr>
        </p:nvSpPr>
        <p:spPr/>
        <p:txBody>
          <a:bodyPr/>
          <a:lstStyle/>
          <a:p>
            <a:fld id="{0B7FA166-D87F-440E-A927-90F437CBB701}" type="slidenum">
              <a:rPr lang="es-CL" smtClean="0"/>
              <a:t>‹Nº›</a:t>
            </a:fld>
            <a:endParaRPr lang="es-CL"/>
          </a:p>
        </p:txBody>
      </p:sp>
    </p:spTree>
    <p:extLst>
      <p:ext uri="{BB962C8B-B14F-4D97-AF65-F5344CB8AC3E}">
        <p14:creationId xmlns:p14="http://schemas.microsoft.com/office/powerpoint/2010/main" val="1749094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7D91D7F-E5E4-4AFB-B51C-602883AE675C}"/>
              </a:ext>
            </a:extLst>
          </p:cNvPr>
          <p:cNvSpPr>
            <a:spLocks noGrp="1"/>
          </p:cNvSpPr>
          <p:nvPr>
            <p:ph type="dt" sz="half" idx="10"/>
          </p:nvPr>
        </p:nvSpPr>
        <p:spPr/>
        <p:txBody>
          <a:bodyPr/>
          <a:lstStyle/>
          <a:p>
            <a:fld id="{6795FDB7-0B8E-4164-881B-BD0EE270E5FF}" type="datetimeFigureOut">
              <a:rPr lang="es-CL" smtClean="0"/>
              <a:t>04-07-2020</a:t>
            </a:fld>
            <a:endParaRPr lang="es-CL"/>
          </a:p>
        </p:txBody>
      </p:sp>
      <p:sp>
        <p:nvSpPr>
          <p:cNvPr id="3" name="Marcador de pie de página 2">
            <a:extLst>
              <a:ext uri="{FF2B5EF4-FFF2-40B4-BE49-F238E27FC236}">
                <a16:creationId xmlns:a16="http://schemas.microsoft.com/office/drawing/2014/main" id="{4AD98711-2629-408F-9087-F33E19D0CF81}"/>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4078802D-AFD1-4B9D-AA0D-6FDA091BD483}"/>
              </a:ext>
            </a:extLst>
          </p:cNvPr>
          <p:cNvSpPr>
            <a:spLocks noGrp="1"/>
          </p:cNvSpPr>
          <p:nvPr>
            <p:ph type="sldNum" sz="quarter" idx="12"/>
          </p:nvPr>
        </p:nvSpPr>
        <p:spPr/>
        <p:txBody>
          <a:bodyPr/>
          <a:lstStyle/>
          <a:p>
            <a:fld id="{0B7FA166-D87F-440E-A927-90F437CBB701}" type="slidenum">
              <a:rPr lang="es-CL" smtClean="0"/>
              <a:t>‹Nº›</a:t>
            </a:fld>
            <a:endParaRPr lang="es-CL"/>
          </a:p>
        </p:txBody>
      </p:sp>
    </p:spTree>
    <p:extLst>
      <p:ext uri="{BB962C8B-B14F-4D97-AF65-F5344CB8AC3E}">
        <p14:creationId xmlns:p14="http://schemas.microsoft.com/office/powerpoint/2010/main" val="2153373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A2F0E8-CC97-4DE0-9695-2C0E267592C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64A25D15-D650-4F2C-966C-DAC533CCF1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D91CEFB1-09C8-41D8-840E-21DB27C06C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A1A06D3-B598-4E93-AF8A-96E0191036CA}"/>
              </a:ext>
            </a:extLst>
          </p:cNvPr>
          <p:cNvSpPr>
            <a:spLocks noGrp="1"/>
          </p:cNvSpPr>
          <p:nvPr>
            <p:ph type="dt" sz="half" idx="10"/>
          </p:nvPr>
        </p:nvSpPr>
        <p:spPr/>
        <p:txBody>
          <a:bodyPr/>
          <a:lstStyle/>
          <a:p>
            <a:fld id="{6795FDB7-0B8E-4164-881B-BD0EE270E5FF}" type="datetimeFigureOut">
              <a:rPr lang="es-CL" smtClean="0"/>
              <a:t>04-07-2020</a:t>
            </a:fld>
            <a:endParaRPr lang="es-CL"/>
          </a:p>
        </p:txBody>
      </p:sp>
      <p:sp>
        <p:nvSpPr>
          <p:cNvPr id="6" name="Marcador de pie de página 5">
            <a:extLst>
              <a:ext uri="{FF2B5EF4-FFF2-40B4-BE49-F238E27FC236}">
                <a16:creationId xmlns:a16="http://schemas.microsoft.com/office/drawing/2014/main" id="{C8BA00FF-979D-408A-AA60-BEFC7FBEA33F}"/>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37396B24-C369-45C7-9547-1C50280448E8}"/>
              </a:ext>
            </a:extLst>
          </p:cNvPr>
          <p:cNvSpPr>
            <a:spLocks noGrp="1"/>
          </p:cNvSpPr>
          <p:nvPr>
            <p:ph type="sldNum" sz="quarter" idx="12"/>
          </p:nvPr>
        </p:nvSpPr>
        <p:spPr/>
        <p:txBody>
          <a:bodyPr/>
          <a:lstStyle/>
          <a:p>
            <a:fld id="{0B7FA166-D87F-440E-A927-90F437CBB701}" type="slidenum">
              <a:rPr lang="es-CL" smtClean="0"/>
              <a:t>‹Nº›</a:t>
            </a:fld>
            <a:endParaRPr lang="es-CL"/>
          </a:p>
        </p:txBody>
      </p:sp>
    </p:spTree>
    <p:extLst>
      <p:ext uri="{BB962C8B-B14F-4D97-AF65-F5344CB8AC3E}">
        <p14:creationId xmlns:p14="http://schemas.microsoft.com/office/powerpoint/2010/main" val="1547271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EA05D8-51BC-4F85-A98B-EB19FB3B298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3333D5E7-E82E-4C49-90E9-A66ABCFA20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5FF2105C-6910-42EE-87A7-4B4703DF5D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100C6F0-7B35-46A9-BF05-760C77577D00}"/>
              </a:ext>
            </a:extLst>
          </p:cNvPr>
          <p:cNvSpPr>
            <a:spLocks noGrp="1"/>
          </p:cNvSpPr>
          <p:nvPr>
            <p:ph type="dt" sz="half" idx="10"/>
          </p:nvPr>
        </p:nvSpPr>
        <p:spPr/>
        <p:txBody>
          <a:bodyPr/>
          <a:lstStyle/>
          <a:p>
            <a:fld id="{6795FDB7-0B8E-4164-881B-BD0EE270E5FF}" type="datetimeFigureOut">
              <a:rPr lang="es-CL" smtClean="0"/>
              <a:t>04-07-2020</a:t>
            </a:fld>
            <a:endParaRPr lang="es-CL"/>
          </a:p>
        </p:txBody>
      </p:sp>
      <p:sp>
        <p:nvSpPr>
          <p:cNvPr id="6" name="Marcador de pie de página 5">
            <a:extLst>
              <a:ext uri="{FF2B5EF4-FFF2-40B4-BE49-F238E27FC236}">
                <a16:creationId xmlns:a16="http://schemas.microsoft.com/office/drawing/2014/main" id="{3155A7C7-8E27-4D2D-B78D-DE725ADA7F2C}"/>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F52B8643-EF40-47DF-8CEA-B3179436AB21}"/>
              </a:ext>
            </a:extLst>
          </p:cNvPr>
          <p:cNvSpPr>
            <a:spLocks noGrp="1"/>
          </p:cNvSpPr>
          <p:nvPr>
            <p:ph type="sldNum" sz="quarter" idx="12"/>
          </p:nvPr>
        </p:nvSpPr>
        <p:spPr/>
        <p:txBody>
          <a:bodyPr/>
          <a:lstStyle/>
          <a:p>
            <a:fld id="{0B7FA166-D87F-440E-A927-90F437CBB701}" type="slidenum">
              <a:rPr lang="es-CL" smtClean="0"/>
              <a:t>‹Nº›</a:t>
            </a:fld>
            <a:endParaRPr lang="es-CL"/>
          </a:p>
        </p:txBody>
      </p:sp>
    </p:spTree>
    <p:extLst>
      <p:ext uri="{BB962C8B-B14F-4D97-AF65-F5344CB8AC3E}">
        <p14:creationId xmlns:p14="http://schemas.microsoft.com/office/powerpoint/2010/main" val="1798625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D88E549-7E98-4702-8063-F1060B0C9E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14A019EF-6DE0-457D-AB85-40AEC378FC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510C8808-4585-47B8-9FF0-174C670D6A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5FDB7-0B8E-4164-881B-BD0EE270E5FF}" type="datetimeFigureOut">
              <a:rPr lang="es-CL" smtClean="0"/>
              <a:t>04-07-2020</a:t>
            </a:fld>
            <a:endParaRPr lang="es-CL"/>
          </a:p>
        </p:txBody>
      </p:sp>
      <p:sp>
        <p:nvSpPr>
          <p:cNvPr id="5" name="Marcador de pie de página 4">
            <a:extLst>
              <a:ext uri="{FF2B5EF4-FFF2-40B4-BE49-F238E27FC236}">
                <a16:creationId xmlns:a16="http://schemas.microsoft.com/office/drawing/2014/main" id="{C9FA14F4-C4A4-4CDB-A011-52525E1442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A8D00669-1695-4320-BF59-36672A7D76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7FA166-D87F-440E-A927-90F437CBB701}" type="slidenum">
              <a:rPr lang="es-CL" smtClean="0"/>
              <a:t>‹Nº›</a:t>
            </a:fld>
            <a:endParaRPr lang="es-CL"/>
          </a:p>
        </p:txBody>
      </p:sp>
    </p:spTree>
    <p:extLst>
      <p:ext uri="{BB962C8B-B14F-4D97-AF65-F5344CB8AC3E}">
        <p14:creationId xmlns:p14="http://schemas.microsoft.com/office/powerpoint/2010/main" val="3954079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49B5AEB-A821-4320-B01C-896C3995683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ln>
            <a:noFill/>
          </a:ln>
        </p:spPr>
      </p:pic>
      <p:pic>
        <p:nvPicPr>
          <p:cNvPr id="5" name="Sonido grabado">
            <a:hlinkClick r:id="" action="ppaction://media"/>
            <a:extLst>
              <a:ext uri="{FF2B5EF4-FFF2-40B4-BE49-F238E27FC236}">
                <a16:creationId xmlns:a16="http://schemas.microsoft.com/office/drawing/2014/main" id="{D1CDA6F2-C75B-4DC5-B66C-A0FC4D68E6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9844" y="5589104"/>
            <a:ext cx="609600" cy="609600"/>
          </a:xfrm>
          <a:prstGeom prst="rect">
            <a:avLst/>
          </a:prstGeom>
        </p:spPr>
      </p:pic>
    </p:spTree>
    <p:extLst>
      <p:ext uri="{BB962C8B-B14F-4D97-AF65-F5344CB8AC3E}">
        <p14:creationId xmlns:p14="http://schemas.microsoft.com/office/powerpoint/2010/main" val="251019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png">
            <a:extLst>
              <a:ext uri="{FF2B5EF4-FFF2-40B4-BE49-F238E27FC236}">
                <a16:creationId xmlns:a16="http://schemas.microsoft.com/office/drawing/2014/main" id="{04812997-B15C-463C-BADF-17B506BA015C}"/>
              </a:ext>
            </a:extLst>
          </p:cNvPr>
          <p:cNvPicPr/>
          <p:nvPr/>
        </p:nvPicPr>
        <p:blipFill rotWithShape="1">
          <a:blip r:embed="rId4"/>
          <a:srcRect l="17585" r="16349" b="7191"/>
          <a:stretch/>
        </p:blipFill>
        <p:spPr bwMode="auto">
          <a:xfrm>
            <a:off x="-1" y="0"/>
            <a:ext cx="7568419" cy="6858000"/>
          </a:xfrm>
          <a:prstGeom prst="rect">
            <a:avLst/>
          </a:prstGeom>
          <a:ln>
            <a:noFill/>
          </a:ln>
          <a:extLst>
            <a:ext uri="{53640926-AAD7-44D8-BBD7-CCE9431645EC}">
              <a14:shadowObscured xmlns:a14="http://schemas.microsoft.com/office/drawing/2010/main"/>
            </a:ext>
          </a:extLst>
        </p:spPr>
      </p:pic>
      <p:sp>
        <p:nvSpPr>
          <p:cNvPr id="7" name="Marcador de contenido 6">
            <a:extLst>
              <a:ext uri="{FF2B5EF4-FFF2-40B4-BE49-F238E27FC236}">
                <a16:creationId xmlns:a16="http://schemas.microsoft.com/office/drawing/2014/main" id="{AA3E3CCB-6B91-438F-91C2-E04CCCBA20A9}"/>
              </a:ext>
            </a:extLst>
          </p:cNvPr>
          <p:cNvSpPr>
            <a:spLocks noGrp="1"/>
          </p:cNvSpPr>
          <p:nvPr>
            <p:ph sz="half" idx="2"/>
          </p:nvPr>
        </p:nvSpPr>
        <p:spPr>
          <a:xfrm>
            <a:off x="7737231" y="504366"/>
            <a:ext cx="4290646" cy="6068712"/>
          </a:xfrm>
        </p:spPr>
        <p:txBody>
          <a:bodyPr>
            <a:normAutofit fontScale="85000" lnSpcReduction="10000"/>
          </a:bodyPr>
          <a:lstStyle/>
          <a:p>
            <a:pPr marL="0" indent="0" algn="ctr">
              <a:lnSpc>
                <a:spcPct val="160000"/>
              </a:lnSpc>
              <a:buNone/>
            </a:pPr>
            <a:r>
              <a:rPr lang="es-ES" b="1" dirty="0">
                <a:solidFill>
                  <a:srgbClr val="FF0000"/>
                </a:solidFill>
              </a:rPr>
              <a:t>HABÍA UNA VEZ UN CANGURO QUE ERA UN VERDADERO GANADOR DE LAS CARRERAS, PERO EL ÉXITO LO HABÍA VUELTO MALO, MOLESTOSO y BURLÓN. LA VÍCTIMA DE SUS BURLAS ERA UN PEQUEÑO PINGÜINO, AL QUE A SU ANDAR LENTO LE IMPEDÍA SIQUIERA ACABAR LAS CARRERAS.</a:t>
            </a:r>
            <a:endParaRPr lang="es-CL" dirty="0">
              <a:solidFill>
                <a:srgbClr val="FF0000"/>
              </a:solidFill>
            </a:endParaRPr>
          </a:p>
        </p:txBody>
      </p:sp>
      <p:pic>
        <p:nvPicPr>
          <p:cNvPr id="2" name="Sonido grabado">
            <a:hlinkClick r:id="" action="ppaction://media"/>
            <a:extLst>
              <a:ext uri="{FF2B5EF4-FFF2-40B4-BE49-F238E27FC236}">
                <a16:creationId xmlns:a16="http://schemas.microsoft.com/office/drawing/2014/main" id="{BC5A81E3-B083-4F04-9EE4-4CA396DEF9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37231" y="5744034"/>
            <a:ext cx="609600" cy="609600"/>
          </a:xfrm>
          <a:prstGeom prst="rect">
            <a:avLst/>
          </a:prstGeom>
        </p:spPr>
      </p:pic>
    </p:spTree>
    <p:extLst>
      <p:ext uri="{BB962C8B-B14F-4D97-AF65-F5344CB8AC3E}">
        <p14:creationId xmlns:p14="http://schemas.microsoft.com/office/powerpoint/2010/main" val="406516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DDEAE534-2D11-4C9D-9F63-E7026553D062}"/>
              </a:ext>
            </a:extLst>
          </p:cNvPr>
          <p:cNvSpPr>
            <a:spLocks noGrp="1"/>
          </p:cNvSpPr>
          <p:nvPr>
            <p:ph sz="half" idx="2"/>
          </p:nvPr>
        </p:nvSpPr>
        <p:spPr>
          <a:xfrm>
            <a:off x="354495" y="374373"/>
            <a:ext cx="4676775" cy="6109253"/>
          </a:xfrm>
        </p:spPr>
        <p:txBody>
          <a:bodyPr/>
          <a:lstStyle/>
          <a:p>
            <a:pPr marL="0" indent="0" algn="ctr">
              <a:lnSpc>
                <a:spcPct val="150000"/>
              </a:lnSpc>
              <a:buNone/>
            </a:pPr>
            <a:endParaRPr lang="es-ES" b="1" dirty="0">
              <a:solidFill>
                <a:srgbClr val="FF0000"/>
              </a:solidFill>
            </a:endParaRPr>
          </a:p>
          <a:p>
            <a:pPr marL="0" indent="0" algn="ctr">
              <a:lnSpc>
                <a:spcPct val="150000"/>
              </a:lnSpc>
              <a:buNone/>
            </a:pPr>
            <a:r>
              <a:rPr lang="es-ES" b="1" dirty="0">
                <a:solidFill>
                  <a:srgbClr val="FF0000"/>
                </a:solidFill>
              </a:rPr>
              <a:t>UN DÍA EL ZORRO, EL ENCARGADO DE ORGANIZAR LAS CARRERAS, PUBLICÓ EN TODAS PARTES QUE SU FAVORITO PARA GANAR LA SIGUIENTE CARRERA ERA EL POBRE PINGÜINO. </a:t>
            </a:r>
            <a:endParaRPr lang="es-CL" dirty="0">
              <a:solidFill>
                <a:srgbClr val="FF0000"/>
              </a:solidFill>
            </a:endParaRPr>
          </a:p>
        </p:txBody>
      </p:sp>
      <p:pic>
        <p:nvPicPr>
          <p:cNvPr id="5" name="image9.png">
            <a:extLst>
              <a:ext uri="{FF2B5EF4-FFF2-40B4-BE49-F238E27FC236}">
                <a16:creationId xmlns:a16="http://schemas.microsoft.com/office/drawing/2014/main" id="{E2B686FD-4E91-4C58-AF8A-CCD76EB669A7}"/>
              </a:ext>
            </a:extLst>
          </p:cNvPr>
          <p:cNvPicPr/>
          <p:nvPr/>
        </p:nvPicPr>
        <p:blipFill rotWithShape="1">
          <a:blip r:embed="rId4">
            <a:extLst>
              <a:ext uri="{28A0092B-C50C-407E-A947-70E740481C1C}">
                <a14:useLocalDpi xmlns:a14="http://schemas.microsoft.com/office/drawing/2010/main" val="0"/>
              </a:ext>
            </a:extLst>
          </a:blip>
          <a:srcRect l="19661" r="1938" b="4265"/>
          <a:stretch/>
        </p:blipFill>
        <p:spPr bwMode="auto">
          <a:xfrm>
            <a:off x="5314123" y="0"/>
            <a:ext cx="6877878" cy="6858000"/>
          </a:xfrm>
          <a:prstGeom prst="rect">
            <a:avLst/>
          </a:prstGeom>
          <a:ln>
            <a:noFill/>
          </a:ln>
          <a:extLst>
            <a:ext uri="{53640926-AAD7-44D8-BBD7-CCE9431645EC}">
              <a14:shadowObscured xmlns:a14="http://schemas.microsoft.com/office/drawing/2010/main"/>
            </a:ext>
          </a:extLst>
        </p:spPr>
      </p:pic>
      <p:pic>
        <p:nvPicPr>
          <p:cNvPr id="2" name="Sonido grabado">
            <a:hlinkClick r:id="" action="ppaction://media"/>
            <a:extLst>
              <a:ext uri="{FF2B5EF4-FFF2-40B4-BE49-F238E27FC236}">
                <a16:creationId xmlns:a16="http://schemas.microsoft.com/office/drawing/2014/main" id="{10C2153F-E8A6-449A-8C07-C3762B1469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8782" y="5204792"/>
            <a:ext cx="609600" cy="609600"/>
          </a:xfrm>
          <a:prstGeom prst="rect">
            <a:avLst/>
          </a:prstGeom>
        </p:spPr>
      </p:pic>
    </p:spTree>
    <p:extLst>
      <p:ext uri="{BB962C8B-B14F-4D97-AF65-F5344CB8AC3E}">
        <p14:creationId xmlns:p14="http://schemas.microsoft.com/office/powerpoint/2010/main" val="99637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4EF3EE40-ADD3-4C3D-9BA1-CC7E2FD15DE7}"/>
              </a:ext>
            </a:extLst>
          </p:cNvPr>
          <p:cNvSpPr>
            <a:spLocks noGrp="1"/>
          </p:cNvSpPr>
          <p:nvPr>
            <p:ph sz="half" idx="2"/>
          </p:nvPr>
        </p:nvSpPr>
        <p:spPr>
          <a:xfrm>
            <a:off x="6559826" y="463826"/>
            <a:ext cx="5072270" cy="5660128"/>
          </a:xfrm>
        </p:spPr>
        <p:txBody>
          <a:bodyPr/>
          <a:lstStyle/>
          <a:p>
            <a:pPr marL="0" indent="0" algn="ctr">
              <a:lnSpc>
                <a:spcPct val="150000"/>
              </a:lnSpc>
              <a:buNone/>
            </a:pPr>
            <a:endParaRPr lang="es-ES" b="1" dirty="0">
              <a:solidFill>
                <a:srgbClr val="FF0000"/>
              </a:solidFill>
            </a:endParaRPr>
          </a:p>
          <a:p>
            <a:pPr marL="0" indent="0" algn="ctr">
              <a:lnSpc>
                <a:spcPct val="150000"/>
              </a:lnSpc>
              <a:buNone/>
            </a:pPr>
            <a:r>
              <a:rPr lang="es-ES" b="1" dirty="0">
                <a:solidFill>
                  <a:srgbClr val="FF0000"/>
                </a:solidFill>
              </a:rPr>
              <a:t>TODOS PENSABAN QUE ERA UNA BROMA, PERO AÚN ASÍ EL CANGURO SE ENOJÓ MUCHÍSIMO, Y LAS BURLAS CONTRA EL PINGÜINO AUMENTARON. </a:t>
            </a:r>
            <a:endParaRPr lang="es-CL" dirty="0">
              <a:solidFill>
                <a:srgbClr val="FF0000"/>
              </a:solidFill>
            </a:endParaRPr>
          </a:p>
        </p:txBody>
      </p:sp>
      <p:pic>
        <p:nvPicPr>
          <p:cNvPr id="5" name="image1.png">
            <a:extLst>
              <a:ext uri="{FF2B5EF4-FFF2-40B4-BE49-F238E27FC236}">
                <a16:creationId xmlns:a16="http://schemas.microsoft.com/office/drawing/2014/main" id="{BC14B327-0099-459E-AFAD-FA958AA4F712}"/>
              </a:ext>
            </a:extLst>
          </p:cNvPr>
          <p:cNvPicPr/>
          <p:nvPr/>
        </p:nvPicPr>
        <p:blipFill rotWithShape="1">
          <a:blip r:embed="rId4">
            <a:extLst>
              <a:ext uri="{28A0092B-C50C-407E-A947-70E740481C1C}">
                <a14:useLocalDpi xmlns:a14="http://schemas.microsoft.com/office/drawing/2010/main" val="0"/>
              </a:ext>
            </a:extLst>
          </a:blip>
          <a:srcRect l="4501" r="2935"/>
          <a:stretch/>
        </p:blipFill>
        <p:spPr bwMode="auto">
          <a:xfrm>
            <a:off x="-1" y="0"/>
            <a:ext cx="6347791" cy="6858000"/>
          </a:xfrm>
          <a:prstGeom prst="rect">
            <a:avLst/>
          </a:prstGeom>
          <a:ln>
            <a:noFill/>
          </a:ln>
          <a:extLst>
            <a:ext uri="{53640926-AAD7-44D8-BBD7-CCE9431645EC}">
              <a14:shadowObscured xmlns:a14="http://schemas.microsoft.com/office/drawing/2010/main"/>
            </a:ext>
          </a:extLst>
        </p:spPr>
      </p:pic>
      <p:pic>
        <p:nvPicPr>
          <p:cNvPr id="2" name="Sonido grabado">
            <a:hlinkClick r:id="" action="ppaction://media"/>
            <a:extLst>
              <a:ext uri="{FF2B5EF4-FFF2-40B4-BE49-F238E27FC236}">
                <a16:creationId xmlns:a16="http://schemas.microsoft.com/office/drawing/2014/main" id="{0A457FD5-9A9B-4E0C-9EAF-BC2E964732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92348" y="4939748"/>
            <a:ext cx="609600" cy="609600"/>
          </a:xfrm>
          <a:prstGeom prst="rect">
            <a:avLst/>
          </a:prstGeom>
        </p:spPr>
      </p:pic>
    </p:spTree>
    <p:extLst>
      <p:ext uri="{BB962C8B-B14F-4D97-AF65-F5344CB8AC3E}">
        <p14:creationId xmlns:p14="http://schemas.microsoft.com/office/powerpoint/2010/main" val="238920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D2A2A68-FA27-42A1-82D3-22431D8D0F6E}"/>
              </a:ext>
            </a:extLst>
          </p:cNvPr>
          <p:cNvSpPr>
            <a:spLocks noGrp="1"/>
          </p:cNvSpPr>
          <p:nvPr>
            <p:ph sz="half" idx="1"/>
          </p:nvPr>
        </p:nvSpPr>
        <p:spPr>
          <a:xfrm>
            <a:off x="463826" y="424070"/>
            <a:ext cx="4956313" cy="6175513"/>
          </a:xfrm>
        </p:spPr>
        <p:txBody>
          <a:bodyPr>
            <a:normAutofit fontScale="85000" lnSpcReduction="20000"/>
          </a:bodyPr>
          <a:lstStyle/>
          <a:p>
            <a:pPr marL="0" indent="0" algn="ctr">
              <a:lnSpc>
                <a:spcPct val="150000"/>
              </a:lnSpc>
              <a:buNone/>
            </a:pPr>
            <a:r>
              <a:rPr lang="es-ES" b="1" dirty="0">
                <a:solidFill>
                  <a:srgbClr val="FF0000"/>
                </a:solidFill>
              </a:rPr>
              <a:t>EL PINGÜINO NO QUERÍA PARTICIPAR, PERO ERA COSTUMBRE QUE TODOS LOS ANIMALES PARTICIPARAN, ASÍ QUE EL DÍA DE LA CARRERA SE UNIÓ AL GRUPO QUE SIGUIÓ AL ZORRO HASTA EL LUGAR DE INICIO. EL ZORRO LOS GUIÓ MONTAÑA ARRIBA DURANTE UN BUEN RATO, SIEMPRE CON LAS BURLAS HACIA EL PINGÜINO, SOBRE QUE SI BAJARÍA RONDANDO O RESBALANDO SOBRE SU BARRIGA.</a:t>
            </a:r>
            <a:endParaRPr lang="es-CL" dirty="0">
              <a:solidFill>
                <a:srgbClr val="FF0000"/>
              </a:solidFill>
            </a:endParaRPr>
          </a:p>
        </p:txBody>
      </p:sp>
      <p:pic>
        <p:nvPicPr>
          <p:cNvPr id="5" name="Imagen 4">
            <a:extLst>
              <a:ext uri="{FF2B5EF4-FFF2-40B4-BE49-F238E27FC236}">
                <a16:creationId xmlns:a16="http://schemas.microsoft.com/office/drawing/2014/main" id="{49F8F2BF-6613-40CC-BBAE-962EA3444A05}"/>
              </a:ext>
            </a:extLst>
          </p:cNvPr>
          <p:cNvPicPr/>
          <p:nvPr/>
        </p:nvPicPr>
        <p:blipFill rotWithShape="1">
          <a:blip r:embed="rId4">
            <a:extLst>
              <a:ext uri="{28A0092B-C50C-407E-A947-70E740481C1C}">
                <a14:useLocalDpi xmlns:a14="http://schemas.microsoft.com/office/drawing/2010/main" val="0"/>
              </a:ext>
            </a:extLst>
          </a:blip>
          <a:srcRect l="-1301" t="1453" r="123" b="190"/>
          <a:stretch/>
        </p:blipFill>
        <p:spPr bwMode="auto">
          <a:xfrm>
            <a:off x="5539409" y="0"/>
            <a:ext cx="6652591" cy="6858000"/>
          </a:xfrm>
          <a:prstGeom prst="rect">
            <a:avLst/>
          </a:prstGeom>
          <a:noFill/>
          <a:ln>
            <a:noFill/>
          </a:ln>
          <a:extLst>
            <a:ext uri="{53640926-AAD7-44D8-BBD7-CCE9431645EC}">
              <a14:shadowObscured xmlns:a14="http://schemas.microsoft.com/office/drawing/2010/main"/>
            </a:ext>
          </a:extLst>
        </p:spPr>
      </p:pic>
      <p:pic>
        <p:nvPicPr>
          <p:cNvPr id="2" name="Sonido grabado">
            <a:hlinkClick r:id="" action="ppaction://media"/>
            <a:extLst>
              <a:ext uri="{FF2B5EF4-FFF2-40B4-BE49-F238E27FC236}">
                <a16:creationId xmlns:a16="http://schemas.microsoft.com/office/drawing/2014/main" id="{BA1C0664-B0C5-4385-A7F8-B60D9D6DBB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9026" y="5824330"/>
            <a:ext cx="609600" cy="609600"/>
          </a:xfrm>
          <a:prstGeom prst="rect">
            <a:avLst/>
          </a:prstGeom>
        </p:spPr>
      </p:pic>
    </p:spTree>
    <p:extLst>
      <p:ext uri="{BB962C8B-B14F-4D97-AF65-F5344CB8AC3E}">
        <p14:creationId xmlns:p14="http://schemas.microsoft.com/office/powerpoint/2010/main" val="383425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F7F70B43-ADDD-4D86-9E1D-D6B317D5B920}"/>
              </a:ext>
            </a:extLst>
          </p:cNvPr>
          <p:cNvSpPr>
            <a:spLocks noGrp="1"/>
          </p:cNvSpPr>
          <p:nvPr>
            <p:ph sz="half" idx="2"/>
          </p:nvPr>
        </p:nvSpPr>
        <p:spPr>
          <a:xfrm>
            <a:off x="6732104" y="357809"/>
            <a:ext cx="4969565" cy="6268278"/>
          </a:xfrm>
        </p:spPr>
        <p:txBody>
          <a:bodyPr/>
          <a:lstStyle/>
          <a:p>
            <a:pPr marL="0" indent="0" algn="ctr">
              <a:lnSpc>
                <a:spcPct val="150000"/>
              </a:lnSpc>
              <a:buNone/>
            </a:pPr>
            <a:r>
              <a:rPr lang="es-ES" b="1" dirty="0">
                <a:solidFill>
                  <a:srgbClr val="FF0000"/>
                </a:solidFill>
              </a:rPr>
              <a:t>PERO CUANDO LLEGARON A LA CIMA, TODOS CALLARON. LA CIMA DE LA MONTAÑA ERA UN AGUJERO DONDE SE HABÍA FORMADO UN LAGO, ENTONCES EL ZORRO DIO LA SEÑAL DE SALIDA DICIENDO: LA CARRERA SERÁ CRUZAR NADANDO EL LAGO.</a:t>
            </a:r>
            <a:endParaRPr lang="es-CL" dirty="0">
              <a:solidFill>
                <a:srgbClr val="FF0000"/>
              </a:solidFill>
            </a:endParaRPr>
          </a:p>
        </p:txBody>
      </p:sp>
      <p:pic>
        <p:nvPicPr>
          <p:cNvPr id="5" name="image2.png">
            <a:extLst>
              <a:ext uri="{FF2B5EF4-FFF2-40B4-BE49-F238E27FC236}">
                <a16:creationId xmlns:a16="http://schemas.microsoft.com/office/drawing/2014/main" id="{3AF672D3-3F9D-45C5-8CCB-5B51E96F9F56}"/>
              </a:ext>
            </a:extLst>
          </p:cNvPr>
          <p:cNvPicPr/>
          <p:nvPr/>
        </p:nvPicPr>
        <p:blipFill rotWithShape="1">
          <a:blip r:embed="rId4">
            <a:extLst>
              <a:ext uri="{28A0092B-C50C-407E-A947-70E740481C1C}">
                <a14:useLocalDpi xmlns:a14="http://schemas.microsoft.com/office/drawing/2010/main" val="0"/>
              </a:ext>
            </a:extLst>
          </a:blip>
          <a:srcRect l="182" t="6410" r="1892" b="71"/>
          <a:stretch/>
        </p:blipFill>
        <p:spPr bwMode="auto">
          <a:xfrm>
            <a:off x="-1" y="0"/>
            <a:ext cx="6440557" cy="6858000"/>
          </a:xfrm>
          <a:prstGeom prst="rect">
            <a:avLst/>
          </a:prstGeom>
          <a:ln>
            <a:noFill/>
          </a:ln>
          <a:extLst>
            <a:ext uri="{53640926-AAD7-44D8-BBD7-CCE9431645EC}">
              <a14:shadowObscured xmlns:a14="http://schemas.microsoft.com/office/drawing/2010/main"/>
            </a:ext>
          </a:extLst>
        </p:spPr>
      </p:pic>
      <p:pic>
        <p:nvPicPr>
          <p:cNvPr id="3" name="Sonido grabado">
            <a:hlinkClick r:id="" action="ppaction://media"/>
            <a:extLst>
              <a:ext uri="{FF2B5EF4-FFF2-40B4-BE49-F238E27FC236}">
                <a16:creationId xmlns:a16="http://schemas.microsoft.com/office/drawing/2014/main" id="{3EEA0EC5-DFED-49FB-B6AC-2D579769D6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59826" y="5324061"/>
            <a:ext cx="609600" cy="609600"/>
          </a:xfrm>
          <a:prstGeom prst="rect">
            <a:avLst/>
          </a:prstGeom>
        </p:spPr>
      </p:pic>
    </p:spTree>
    <p:extLst>
      <p:ext uri="{BB962C8B-B14F-4D97-AF65-F5344CB8AC3E}">
        <p14:creationId xmlns:p14="http://schemas.microsoft.com/office/powerpoint/2010/main" val="148341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7E96944-AFA2-4593-8382-943F52D1CCE5}"/>
              </a:ext>
            </a:extLst>
          </p:cNvPr>
          <p:cNvSpPr>
            <a:spLocks noGrp="1"/>
          </p:cNvSpPr>
          <p:nvPr>
            <p:ph sz="half" idx="1"/>
          </p:nvPr>
        </p:nvSpPr>
        <p:spPr>
          <a:xfrm>
            <a:off x="361122" y="424069"/>
            <a:ext cx="5181600" cy="6175514"/>
          </a:xfrm>
        </p:spPr>
        <p:txBody>
          <a:bodyPr>
            <a:normAutofit lnSpcReduction="10000"/>
          </a:bodyPr>
          <a:lstStyle/>
          <a:p>
            <a:pPr marL="0" indent="0" algn="ctr">
              <a:lnSpc>
                <a:spcPct val="150000"/>
              </a:lnSpc>
              <a:buNone/>
            </a:pPr>
            <a:r>
              <a:rPr lang="es-ES" b="1" dirty="0">
                <a:solidFill>
                  <a:srgbClr val="FF0000"/>
                </a:solidFill>
              </a:rPr>
              <a:t>EL PINGÜINO, EMOCIONADO, CORRIÓ TORPEMENTE A LA ORILLA, PERO UNA VEZ EN EL AGUA, SU VELOCIDAD ERA INCREÍBLE Y GANÓ CON UNA GRAN DIFERENCIA, MIENTRAS EL CANGURO APENAS CONSIGUIÓ LLEGAR A LA OTRA ORILLA, LLOROSO, HUMILLADO Y MEDIO AHOGADO. </a:t>
            </a:r>
            <a:endParaRPr lang="es-CL" dirty="0">
              <a:solidFill>
                <a:srgbClr val="FF0000"/>
              </a:solidFill>
            </a:endParaRPr>
          </a:p>
        </p:txBody>
      </p:sp>
      <p:pic>
        <p:nvPicPr>
          <p:cNvPr id="5" name="image10.png">
            <a:extLst>
              <a:ext uri="{FF2B5EF4-FFF2-40B4-BE49-F238E27FC236}">
                <a16:creationId xmlns:a16="http://schemas.microsoft.com/office/drawing/2014/main" id="{85F05CC0-F8D1-4D21-8B18-0F2721227C5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a:xfrm>
            <a:off x="5791201" y="0"/>
            <a:ext cx="6400800" cy="6858000"/>
          </a:xfrm>
          <a:prstGeom prst="rect">
            <a:avLst/>
          </a:prstGeom>
          <a:ln/>
        </p:spPr>
      </p:pic>
      <p:pic>
        <p:nvPicPr>
          <p:cNvPr id="2" name="Sonido grabado">
            <a:hlinkClick r:id="" action="ppaction://media"/>
            <a:extLst>
              <a:ext uri="{FF2B5EF4-FFF2-40B4-BE49-F238E27FC236}">
                <a16:creationId xmlns:a16="http://schemas.microsoft.com/office/drawing/2014/main" id="{63C0DA43-BB19-4A97-A3C9-9F2DDBAF68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8904" y="5589104"/>
            <a:ext cx="609600" cy="609600"/>
          </a:xfrm>
          <a:prstGeom prst="rect">
            <a:avLst/>
          </a:prstGeom>
        </p:spPr>
      </p:pic>
    </p:spTree>
    <p:extLst>
      <p:ext uri="{BB962C8B-B14F-4D97-AF65-F5344CB8AC3E}">
        <p14:creationId xmlns:p14="http://schemas.microsoft.com/office/powerpoint/2010/main" val="11899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4E638CCB-9888-4EAD-A140-CEBE77C43169}"/>
              </a:ext>
            </a:extLst>
          </p:cNvPr>
          <p:cNvSpPr>
            <a:spLocks noGrp="1"/>
          </p:cNvSpPr>
          <p:nvPr>
            <p:ph sz="half" idx="2"/>
          </p:nvPr>
        </p:nvSpPr>
        <p:spPr>
          <a:xfrm>
            <a:off x="6546574" y="503583"/>
            <a:ext cx="5088834" cy="6003234"/>
          </a:xfrm>
        </p:spPr>
        <p:txBody>
          <a:bodyPr/>
          <a:lstStyle/>
          <a:p>
            <a:pPr marL="0" indent="0" algn="ctr">
              <a:lnSpc>
                <a:spcPct val="150000"/>
              </a:lnSpc>
              <a:buNone/>
            </a:pPr>
            <a:r>
              <a:rPr lang="es-ES" sz="3200" b="1" dirty="0">
                <a:solidFill>
                  <a:srgbClr val="FF0000"/>
                </a:solidFill>
              </a:rPr>
              <a:t>Y MIENTRAS TODOS LOS ANIMALES ESPERABAN QUE EL PINGÜINO SE BURLARA DEL CANGURO, ÉSTE EN LUGAR DE BURLARSE SE OFRECIÓ A ENSEÑARLE A NADAR. </a:t>
            </a:r>
            <a:endParaRPr lang="es-CL" sz="3200" dirty="0">
              <a:solidFill>
                <a:srgbClr val="FF0000"/>
              </a:solidFill>
            </a:endParaRPr>
          </a:p>
        </p:txBody>
      </p:sp>
      <p:pic>
        <p:nvPicPr>
          <p:cNvPr id="5" name="image6.png">
            <a:extLst>
              <a:ext uri="{FF2B5EF4-FFF2-40B4-BE49-F238E27FC236}">
                <a16:creationId xmlns:a16="http://schemas.microsoft.com/office/drawing/2014/main" id="{6957EEF8-8DAD-4143-82E3-21BA075828CE}"/>
              </a:ext>
            </a:extLst>
          </p:cNvPr>
          <p:cNvPicPr/>
          <p:nvPr/>
        </p:nvPicPr>
        <p:blipFill rotWithShape="1">
          <a:blip r:embed="rId4">
            <a:extLst>
              <a:ext uri="{28A0092B-C50C-407E-A947-70E740481C1C}">
                <a14:useLocalDpi xmlns:a14="http://schemas.microsoft.com/office/drawing/2010/main" val="0"/>
              </a:ext>
            </a:extLst>
          </a:blip>
          <a:srcRect l="2072"/>
          <a:stretch/>
        </p:blipFill>
        <p:spPr bwMode="auto">
          <a:xfrm>
            <a:off x="0" y="0"/>
            <a:ext cx="6321287" cy="6858000"/>
          </a:xfrm>
          <a:prstGeom prst="rect">
            <a:avLst/>
          </a:prstGeom>
          <a:ln>
            <a:noFill/>
          </a:ln>
          <a:extLst>
            <a:ext uri="{53640926-AAD7-44D8-BBD7-CCE9431645EC}">
              <a14:shadowObscured xmlns:a14="http://schemas.microsoft.com/office/drawing/2010/main"/>
            </a:ext>
          </a:extLst>
        </p:spPr>
      </p:pic>
      <p:pic>
        <p:nvPicPr>
          <p:cNvPr id="2" name="Sonido grabado">
            <a:hlinkClick r:id="" action="ppaction://media"/>
            <a:extLst>
              <a:ext uri="{FF2B5EF4-FFF2-40B4-BE49-F238E27FC236}">
                <a16:creationId xmlns:a16="http://schemas.microsoft.com/office/drawing/2014/main" id="{096DD812-76D9-4BAA-A668-CA5FAD4D03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83896" y="5297557"/>
            <a:ext cx="609600" cy="609600"/>
          </a:xfrm>
          <a:prstGeom prst="rect">
            <a:avLst/>
          </a:prstGeom>
        </p:spPr>
      </p:pic>
    </p:spTree>
    <p:extLst>
      <p:ext uri="{BB962C8B-B14F-4D97-AF65-F5344CB8AC3E}">
        <p14:creationId xmlns:p14="http://schemas.microsoft.com/office/powerpoint/2010/main" val="137639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B2031F8-3DC5-46FD-982D-BFAED8B8E678}"/>
              </a:ext>
            </a:extLst>
          </p:cNvPr>
          <p:cNvSpPr>
            <a:spLocks noGrp="1"/>
          </p:cNvSpPr>
          <p:nvPr>
            <p:ph sz="half" idx="1"/>
          </p:nvPr>
        </p:nvSpPr>
        <p:spPr>
          <a:xfrm>
            <a:off x="334617" y="357809"/>
            <a:ext cx="4396409" cy="6268278"/>
          </a:xfrm>
        </p:spPr>
        <p:txBody>
          <a:bodyPr>
            <a:normAutofit fontScale="85000" lnSpcReduction="10000"/>
          </a:bodyPr>
          <a:lstStyle/>
          <a:p>
            <a:pPr marL="0" indent="0" algn="ctr">
              <a:lnSpc>
                <a:spcPct val="150000"/>
              </a:lnSpc>
              <a:buNone/>
            </a:pPr>
            <a:r>
              <a:rPr lang="es-ES" b="1" dirty="0">
                <a:solidFill>
                  <a:srgbClr val="FF0000"/>
                </a:solidFill>
              </a:rPr>
              <a:t>AQUEL DÍA TODOS SE DIVIRTIERON JUGANDO EN EL LAGO. PERO EL QUE MÁS LO HIZO FUE EL ZORRO, QUE CON SU GRAN IDEA HABÍA CONSEGUIDO QUE EL CANGURO NO SE BURLARA MÁS DEL PINGÜINO Y QUE ESTOS ANIMALES TERMINARAN SIENDO GRANDES AMIGOS. </a:t>
            </a:r>
            <a:endParaRPr lang="es-CL" dirty="0">
              <a:solidFill>
                <a:srgbClr val="FF0000"/>
              </a:solidFill>
            </a:endParaRPr>
          </a:p>
          <a:p>
            <a:pPr marL="0" indent="0" algn="ctr">
              <a:buNone/>
            </a:pPr>
            <a:r>
              <a:rPr lang="es-ES" sz="4200" b="1" dirty="0"/>
              <a:t>FIN</a:t>
            </a:r>
            <a:endParaRPr lang="es-CL" sz="4200" dirty="0"/>
          </a:p>
          <a:p>
            <a:endParaRPr lang="es-CL" dirty="0"/>
          </a:p>
        </p:txBody>
      </p:sp>
      <p:pic>
        <p:nvPicPr>
          <p:cNvPr id="5" name="image8.png">
            <a:extLst>
              <a:ext uri="{FF2B5EF4-FFF2-40B4-BE49-F238E27FC236}">
                <a16:creationId xmlns:a16="http://schemas.microsoft.com/office/drawing/2014/main" id="{41B4D352-C076-4D5B-AA94-CFB8F991BAE1}"/>
              </a:ext>
            </a:extLst>
          </p:cNvPr>
          <p:cNvPicPr/>
          <p:nvPr/>
        </p:nvPicPr>
        <p:blipFill rotWithShape="1">
          <a:blip r:embed="rId4">
            <a:extLst>
              <a:ext uri="{28A0092B-C50C-407E-A947-70E740481C1C}">
                <a14:useLocalDpi xmlns:a14="http://schemas.microsoft.com/office/drawing/2010/main" val="0"/>
              </a:ext>
            </a:extLst>
          </a:blip>
          <a:srcRect l="1149" t="15039" r="1654" b="1"/>
          <a:stretch/>
        </p:blipFill>
        <p:spPr bwMode="auto">
          <a:xfrm>
            <a:off x="5128591" y="0"/>
            <a:ext cx="7063409" cy="6858000"/>
          </a:xfrm>
          <a:prstGeom prst="rect">
            <a:avLst/>
          </a:prstGeom>
          <a:ln>
            <a:noFill/>
          </a:ln>
          <a:extLst>
            <a:ext uri="{53640926-AAD7-44D8-BBD7-CCE9431645EC}">
              <a14:shadowObscured xmlns:a14="http://schemas.microsoft.com/office/drawing/2010/main"/>
            </a:ext>
          </a:extLst>
        </p:spPr>
      </p:pic>
      <p:pic>
        <p:nvPicPr>
          <p:cNvPr id="2" name="Sonido grabado">
            <a:hlinkClick r:id="" action="ppaction://media"/>
            <a:extLst>
              <a:ext uri="{FF2B5EF4-FFF2-40B4-BE49-F238E27FC236}">
                <a16:creationId xmlns:a16="http://schemas.microsoft.com/office/drawing/2014/main" id="{C8BE3E51-414C-4A29-82BA-9DACF34E7A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4617" y="5708374"/>
            <a:ext cx="609600" cy="609600"/>
          </a:xfrm>
          <a:prstGeom prst="rect">
            <a:avLst/>
          </a:prstGeom>
        </p:spPr>
      </p:pic>
    </p:spTree>
    <p:extLst>
      <p:ext uri="{BB962C8B-B14F-4D97-AF65-F5344CB8AC3E}">
        <p14:creationId xmlns:p14="http://schemas.microsoft.com/office/powerpoint/2010/main" val="263827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330</Words>
  <Application>Microsoft Office PowerPoint</Application>
  <PresentationFormat>Panorámica</PresentationFormat>
  <Paragraphs>11</Paragraphs>
  <Slides>9</Slides>
  <Notes>0</Notes>
  <HiddenSlides>0</HiddenSlides>
  <MMClips>9</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9</vt:i4>
      </vt:variant>
    </vt:vector>
  </HeadingPairs>
  <TitlesOfParts>
    <vt:vector size="13"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polito</dc:creator>
  <cp:lastModifiedBy>MYRIAM SÁNCHEZ/CASARINO</cp:lastModifiedBy>
  <cp:revision>7</cp:revision>
  <dcterms:created xsi:type="dcterms:W3CDTF">2020-07-04T02:59:06Z</dcterms:created>
  <dcterms:modified xsi:type="dcterms:W3CDTF">2020-07-04T23:03:41Z</dcterms:modified>
</cp:coreProperties>
</file>