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0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0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5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2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1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7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6D63F-2E68-4D71-9D52-1C1D31114550}" type="datetimeFigureOut">
              <a:rPr lang="en-US" smtClean="0"/>
              <a:t>5/22/2020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F892-55AB-439F-9BAB-A141472393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3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YOK1FMT-js&amp;t=22s" TargetMode="External"/><Relationship Id="rId2" Type="http://schemas.openxmlformats.org/officeDocument/2006/relationships/hyperlink" Target="https://es.slideshare.net/marcelobosa/el-libro-de-los-cerdos-anthony-brown-3268279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e/1FAIpQLScog60Qk8268NE6eBIE_Tf9RdMb8aU35NigQQ8mR6_SfhNc2g/viewform?vc=0&amp;c=0&amp;w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 libro de los cerdos | Libros para niños, Libros de cuentos, Libr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88675" cy="745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   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PDF: </a:t>
            </a:r>
            <a:r>
              <a:rPr lang="en-US" dirty="0" smtClean="0">
                <a:hlinkClick r:id="rId2"/>
              </a:rPr>
              <a:t>https://es.slideshare.net/marcelobosa/el-libro-de-los-cerdos-anthony-brown-32682791</a:t>
            </a:r>
            <a:endParaRPr lang="en-US" dirty="0" smtClean="0"/>
          </a:p>
          <a:p>
            <a:endParaRPr lang="es-MX" dirty="0"/>
          </a:p>
          <a:p>
            <a:r>
              <a:rPr lang="es-MX" dirty="0" smtClean="0"/>
              <a:t>VIDEO: </a:t>
            </a:r>
            <a:r>
              <a:rPr lang="en-US" dirty="0" smtClean="0">
                <a:hlinkClick r:id="rId3"/>
              </a:rPr>
              <a:t>https://www.youtube.com/watch?v=oYOK1FMT-js&amp;t=22s</a:t>
            </a:r>
            <a:endParaRPr lang="en-US" dirty="0" smtClean="0"/>
          </a:p>
          <a:p>
            <a:endParaRPr lang="es-MX" dirty="0"/>
          </a:p>
          <a:p>
            <a:r>
              <a:rPr lang="es-MX" dirty="0" smtClean="0"/>
              <a:t>Evaluación Actividad: </a:t>
            </a:r>
            <a:r>
              <a:rPr lang="en-US" dirty="0" smtClean="0">
                <a:hlinkClick r:id="rId4"/>
              </a:rPr>
              <a:t>https://docs.google.com/forms/d/e/1FAIpQLScog60Qk8268NE6eBIE_Tf9RdMb8aU35NigQQ8mR6_SfhNc2g/viewform?vc=0&amp;c=0&amp;w=1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858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 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ANGELINES FUENTES/SOTO</dc:creator>
  <cp:lastModifiedBy>ANGELINES FUENTES/SOTO</cp:lastModifiedBy>
  <cp:revision>3</cp:revision>
  <dcterms:created xsi:type="dcterms:W3CDTF">2020-05-22T05:41:17Z</dcterms:created>
  <dcterms:modified xsi:type="dcterms:W3CDTF">2020-05-22T05:58:41Z</dcterms:modified>
</cp:coreProperties>
</file>