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2" r:id="rId6"/>
    <p:sldId id="259" r:id="rId7"/>
    <p:sldId id="261" r:id="rId8"/>
    <p:sldId id="264" r:id="rId9"/>
    <p:sldId id="268" r:id="rId10"/>
  </p:sldIdLst>
  <p:sldSz cx="9144000" cy="5143500" type="screen16x9"/>
  <p:notesSz cx="6858000" cy="9144000"/>
  <p:embeddedFontLst>
    <p:embeddedFont>
      <p:font typeface="Anonymous Pro" panose="020B0604020202020204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Century Schoolbook" panose="02040604050505020304" pitchFamily="18" charset="0"/>
      <p:regular r:id="rId20"/>
      <p:bold r:id="rId21"/>
      <p:italic r:id="rId22"/>
      <p:boldItalic r:id="rId23"/>
    </p:embeddedFont>
    <p:embeddedFont>
      <p:font typeface="Coming Soon" panose="020B0604020202020204" charset="0"/>
      <p:regular r:id="rId24"/>
    </p:embeddedFont>
    <p:embeddedFont>
      <p:font typeface="Concert One" panose="020B0604020202020204" charset="0"/>
      <p:regular r:id="rId25"/>
    </p:embeddedFont>
    <p:embeddedFont>
      <p:font typeface="Lucida Calligraphy" panose="03010101010101010101" pitchFamily="66" charset="0"/>
      <p:regular r:id="rId26"/>
    </p:embeddedFont>
    <p:embeddedFont>
      <p:font typeface="Roboto Mono Medium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EFAD6A-41F6-4DDC-AB92-90CC439A69D3}">
  <a:tblStyle styleId="{58EFAD6A-41F6-4DDC-AB92-90CC439A69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506521a88_4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8506521a88_4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53034354b_0_2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853034354b_0_2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4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800"/>
              <a:buNone/>
              <a:defRPr sz="4800" b="0">
                <a:solidFill>
                  <a:srgbClr val="59595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1629950" y="3828100"/>
            <a:ext cx="2332500" cy="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16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5044725" y="539500"/>
            <a:ext cx="3224400" cy="4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4748475" y="4806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5339025" y="5954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1974100" y="324738"/>
            <a:ext cx="5195775" cy="44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335675" y="3062950"/>
            <a:ext cx="30069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TITLE_AND_DESCRIPTION_1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6013614" y="838400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6013614" y="1199352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6013603" y="2104924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6013601" y="2465876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6013618" y="3371448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6013615" y="3732400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9" r:id="rId11"/>
    <p:sldLayoutId id="2147483670" r:id="rId12"/>
    <p:sldLayoutId id="2147483671" r:id="rId13"/>
    <p:sldLayoutId id="214748367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media" Target="../media/media4.m4a"/><Relationship Id="rId7" Type="http://schemas.openxmlformats.org/officeDocument/2006/relationships/image" Target="../media/image14.png"/><Relationship Id="rId12" Type="http://schemas.openxmlformats.org/officeDocument/2006/relationships/image" Target="../media/image1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8.jpe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7.jpeg"/><Relationship Id="rId4" Type="http://schemas.openxmlformats.org/officeDocument/2006/relationships/audio" Target="../media/media4.m4a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4.pn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3.sv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4.jpe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5806249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chemeClr val="accent2"/>
                </a:solidFill>
              </a:rPr>
              <a:t>L</a:t>
            </a:r>
            <a:r>
              <a:rPr lang="en" dirty="0">
                <a:solidFill>
                  <a:schemeClr val="accent2"/>
                </a:solidFill>
              </a:rPr>
              <a:t>enguaje y </a:t>
            </a:r>
            <a:br>
              <a:rPr lang="en" dirty="0">
                <a:solidFill>
                  <a:schemeClr val="accent2"/>
                </a:solidFill>
              </a:rPr>
            </a:br>
            <a:r>
              <a:rPr lang="en" dirty="0">
                <a:solidFill>
                  <a:schemeClr val="accent2"/>
                </a:solidFill>
              </a:rPr>
              <a:t>co</a:t>
            </a:r>
            <a:r>
              <a:rPr lang="en" dirty="0"/>
              <a:t>municación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0" dirty="0"/>
              <a:t>2° Básico.</a:t>
            </a:r>
            <a:endParaRPr b="0" dirty="0"/>
          </a:p>
        </p:txBody>
      </p:sp>
      <p:sp>
        <p:nvSpPr>
          <p:cNvPr id="178" name="Google Shape;178;p29"/>
          <p:cNvSpPr/>
          <p:nvPr/>
        </p:nvSpPr>
        <p:spPr>
          <a:xfrm>
            <a:off x="1805651" y="2536714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6793626" y="2571750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Google Shape;180;p29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1" name="Google Shape;181;p29"/>
          <p:cNvPicPr preferRelativeResize="0"/>
          <p:nvPr/>
        </p:nvPicPr>
        <p:blipFill rotWithShape="1">
          <a:blip r:embed="rId5">
            <a:alphaModFix/>
          </a:blip>
          <a:srcRect t="16970" r="8892" b="21025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6">
            <a:alphaModFix/>
          </a:blip>
          <a:srcRect t="16734" r="8892" b="18300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CEE5A30-379E-4CBA-A625-336135CF26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061515" cy="768537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926747B8-6B86-42AA-B2E9-1F276340C100}"/>
              </a:ext>
            </a:extLst>
          </p:cNvPr>
          <p:cNvSpPr txBox="1">
            <a:spLocks/>
          </p:cNvSpPr>
          <p:nvPr/>
        </p:nvSpPr>
        <p:spPr>
          <a:xfrm>
            <a:off x="3790956" y="3751840"/>
            <a:ext cx="4506366" cy="661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00" kern="1200">
                <a:solidFill>
                  <a:srgbClr val="54311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11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Estudiantes Universidad San Sebastián: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11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Yessenia Rivas Y Ninoska Malvoa </a:t>
            </a:r>
            <a:endParaRPr kumimoji="0" lang="es-MX" sz="1100" b="0" i="1" u="none" strike="noStrike" kern="1200" cap="none" spc="0" normalizeH="0" baseline="0" noProof="0" dirty="0">
              <a:ln>
                <a:noFill/>
              </a:ln>
              <a:solidFill>
                <a:srgbClr val="543118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2110B663-6360-4474-BDBE-55A6F37F9E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39382" y="103782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5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/>
              <a:t>Objetivo de la clase:</a:t>
            </a:r>
            <a:endParaRPr sz="3600" dirty="0"/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1398275" y="1401825"/>
            <a:ext cx="69633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s-CL" sz="2000" dirty="0">
                <a:latin typeface="Century Gothic" panose="020B0502020202020204" pitchFamily="34" charset="0"/>
              </a:rPr>
              <a:t>Escribir de manera creativa un cuento o  un relato de hechos que contenga un inicio, desarrollo y desenlace. </a:t>
            </a:r>
            <a:endParaRPr sz="2000" dirty="0">
              <a:latin typeface="Century Gothic" panose="020B0502020202020204" pitchFamily="34" charset="0"/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1405150" y="4312435"/>
            <a:ext cx="54786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 dirty="0">
              <a:solidFill>
                <a:schemeClr val="accent2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pic>
        <p:nvPicPr>
          <p:cNvPr id="3074" name="Picture 2" descr="IMÁGENES PARA PHOTOSCAPE, PHOTOSHOP Y GIMP DE ESTUDIANTES (con ...">
            <a:extLst>
              <a:ext uri="{FF2B5EF4-FFF2-40B4-BE49-F238E27FC236}">
                <a16:creationId xmlns:a16="http://schemas.microsoft.com/office/drawing/2014/main" id="{92C54B36-E5B4-4724-BF6B-CC633C699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967" y="2812726"/>
            <a:ext cx="2521271" cy="196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4082F7EE-C054-4F1F-BCCE-D6E90F4775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32100" y="7332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 idx="8"/>
          </p:nvPr>
        </p:nvSpPr>
        <p:spPr>
          <a:xfrm>
            <a:off x="884564" y="598870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C</a:t>
            </a:r>
            <a:r>
              <a:rPr lang="en" dirty="0"/>
              <a:t>uento </a:t>
            </a:r>
            <a:endParaRPr dirty="0"/>
          </a:p>
        </p:txBody>
      </p:sp>
      <p:sp>
        <p:nvSpPr>
          <p:cNvPr id="195" name="Google Shape;195;p31"/>
          <p:cNvSpPr/>
          <p:nvPr/>
        </p:nvSpPr>
        <p:spPr>
          <a:xfrm>
            <a:off x="7804243" y="758292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7373641" y="455081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subTitle" idx="1"/>
          </p:nvPr>
        </p:nvSpPr>
        <p:spPr>
          <a:xfrm>
            <a:off x="591143" y="1160077"/>
            <a:ext cx="3565178" cy="27172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Es una narración breve, la cual esta narrada oralmente o escrita, generalmente se utilizan elementos ficticios, un lugar donde se desarrolla y un número ilimitado de personajes.</a:t>
            </a:r>
            <a:endParaRPr dirty="0"/>
          </a:p>
        </p:txBody>
      </p:sp>
      <p:sp>
        <p:nvSpPr>
          <p:cNvPr id="200" name="Google Shape;200;p31"/>
          <p:cNvSpPr txBox="1">
            <a:spLocks noGrp="1"/>
          </p:cNvSpPr>
          <p:nvPr>
            <p:ph type="subTitle" idx="3"/>
          </p:nvPr>
        </p:nvSpPr>
        <p:spPr>
          <a:xfrm>
            <a:off x="5063675" y="1338245"/>
            <a:ext cx="2874000" cy="16815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Narración breve en la que se relata una acción o un suceso. </a:t>
            </a:r>
            <a:endParaRPr dirty="0"/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7">
            <a:alphaModFix amt="80000"/>
          </a:blip>
          <a:stretch>
            <a:fillRect/>
          </a:stretch>
        </p:blipFill>
        <p:spPr>
          <a:xfrm rot="10548700" flipH="1">
            <a:off x="1929775" y="422751"/>
            <a:ext cx="1124399" cy="51003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94;p31">
            <a:extLst>
              <a:ext uri="{FF2B5EF4-FFF2-40B4-BE49-F238E27FC236}">
                <a16:creationId xmlns:a16="http://schemas.microsoft.com/office/drawing/2014/main" id="{4ADFBC99-BB5F-4E1D-8069-876E3E3071C2}"/>
              </a:ext>
            </a:extLst>
          </p:cNvPr>
          <p:cNvSpPr txBox="1">
            <a:spLocks/>
          </p:cNvSpPr>
          <p:nvPr/>
        </p:nvSpPr>
        <p:spPr>
          <a:xfrm>
            <a:off x="5103172" y="555136"/>
            <a:ext cx="240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L" dirty="0"/>
              <a:t>Relato de un hecho</a:t>
            </a:r>
          </a:p>
        </p:txBody>
      </p:sp>
      <p:pic>
        <p:nvPicPr>
          <p:cNvPr id="1026" name="Picture 2" descr="Una Ilustración De Dibujos Animados De Lindo Mágico Cuento De ...">
            <a:extLst>
              <a:ext uri="{FF2B5EF4-FFF2-40B4-BE49-F238E27FC236}">
                <a16:creationId xmlns:a16="http://schemas.microsoft.com/office/drawing/2014/main" id="{255C5BE4-995B-4411-8701-0331C487A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951" y="3019765"/>
            <a:ext cx="1525347" cy="152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amilia el vacaciones ilustración del vector. Ilustración de ...">
            <a:extLst>
              <a:ext uri="{FF2B5EF4-FFF2-40B4-BE49-F238E27FC236}">
                <a16:creationId xmlns:a16="http://schemas.microsoft.com/office/drawing/2014/main" id="{43502A05-D2CD-4742-A013-0E3FEAEA60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4"/>
          <a:stretch/>
        </p:blipFill>
        <p:spPr bwMode="auto">
          <a:xfrm>
            <a:off x="4987681" y="2263382"/>
            <a:ext cx="1243617" cy="119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galos de navidad populares – Page 121 – Just another WordPress site">
            <a:extLst>
              <a:ext uri="{FF2B5EF4-FFF2-40B4-BE49-F238E27FC236}">
                <a16:creationId xmlns:a16="http://schemas.microsoft.com/office/drawing/2014/main" id="{47772E7E-2314-4D0B-BDCF-1D66304A8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680" y="2238365"/>
            <a:ext cx="1199125" cy="119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las De Cumpleaños Niña Soplado De Dibujos Animados Felices Con ...">
            <a:extLst>
              <a:ext uri="{FF2B5EF4-FFF2-40B4-BE49-F238E27FC236}">
                <a16:creationId xmlns:a16="http://schemas.microsoft.com/office/drawing/2014/main" id="{7D290FE4-6237-48E2-BC21-9F8D5BA4E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001" y="3521240"/>
            <a:ext cx="1525347" cy="110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9C0EA048-776C-42BD-A096-BA25606A97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14591" y="3216440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7C5458FD-B712-40CC-BB4C-5CE905C8E3E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413189" y="243010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3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615892" y="421068"/>
            <a:ext cx="28956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Ejemplo: cuento </a:t>
            </a:r>
            <a:endParaRPr dirty="0"/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5">
            <a:alphaModFix amt="56000"/>
          </a:blip>
          <a:stretch>
            <a:fillRect/>
          </a:stretch>
        </p:blipFill>
        <p:spPr>
          <a:xfrm rot="10800000">
            <a:off x="615891" y="914335"/>
            <a:ext cx="2694467" cy="189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UENTOS CORTOS">
            <a:extLst>
              <a:ext uri="{FF2B5EF4-FFF2-40B4-BE49-F238E27FC236}">
                <a16:creationId xmlns:a16="http://schemas.microsoft.com/office/drawing/2014/main" id="{0EEA0D4A-8FB9-4E70-A388-F5F3031E81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6" t="6516" r="11435" b="14487"/>
          <a:stretch/>
        </p:blipFill>
        <p:spPr bwMode="auto">
          <a:xfrm>
            <a:off x="5307936" y="358387"/>
            <a:ext cx="2895650" cy="419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" name="Google Shape;224;p33"/>
          <p:cNvSpPr/>
          <p:nvPr/>
        </p:nvSpPr>
        <p:spPr>
          <a:xfrm rot="1044942">
            <a:off x="6158835" y="4149831"/>
            <a:ext cx="1101258" cy="649000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0" y="15402"/>
                </a:moveTo>
                <a:lnTo>
                  <a:pt x="40035" y="0"/>
                </a:lnTo>
                <a:cubicBezTo>
                  <a:pt x="40035" y="0"/>
                  <a:pt x="39175" y="1442"/>
                  <a:pt x="39491" y="2221"/>
                </a:cubicBezTo>
                <a:cubicBezTo>
                  <a:pt x="39806" y="2993"/>
                  <a:pt x="41434" y="3418"/>
                  <a:pt x="41434" y="3418"/>
                </a:cubicBezTo>
                <a:cubicBezTo>
                  <a:pt x="41434" y="3418"/>
                  <a:pt x="40574" y="5040"/>
                  <a:pt x="41047" y="5753"/>
                </a:cubicBezTo>
                <a:cubicBezTo>
                  <a:pt x="41521" y="6466"/>
                  <a:pt x="42609" y="7168"/>
                  <a:pt x="42609" y="7168"/>
                </a:cubicBezTo>
                <a:cubicBezTo>
                  <a:pt x="42609" y="7168"/>
                  <a:pt x="41510" y="9791"/>
                  <a:pt x="44051" y="10684"/>
                </a:cubicBezTo>
                <a:lnTo>
                  <a:pt x="4327" y="25960"/>
                </a:lnTo>
                <a:cubicBezTo>
                  <a:pt x="4327" y="25960"/>
                  <a:pt x="4958" y="24252"/>
                  <a:pt x="4703" y="23631"/>
                </a:cubicBezTo>
                <a:cubicBezTo>
                  <a:pt x="4447" y="23011"/>
                  <a:pt x="2885" y="22439"/>
                  <a:pt x="2885" y="22439"/>
                </a:cubicBezTo>
                <a:cubicBezTo>
                  <a:pt x="2885" y="22439"/>
                  <a:pt x="3767" y="20752"/>
                  <a:pt x="3380" y="19816"/>
                </a:cubicBezTo>
                <a:cubicBezTo>
                  <a:pt x="2999" y="18885"/>
                  <a:pt x="1524" y="18526"/>
                  <a:pt x="1524" y="18526"/>
                </a:cubicBezTo>
                <a:cubicBezTo>
                  <a:pt x="1524" y="18526"/>
                  <a:pt x="2237" y="17514"/>
                  <a:pt x="1873" y="16638"/>
                </a:cubicBezTo>
                <a:cubicBezTo>
                  <a:pt x="1513" y="15761"/>
                  <a:pt x="0" y="15402"/>
                  <a:pt x="0" y="15402"/>
                </a:cubicBezTo>
                <a:close/>
              </a:path>
            </a:pathLst>
          </a:custGeom>
          <a:solidFill>
            <a:srgbClr val="595959">
              <a:alpha val="267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" name="Google Shape;226;p33"/>
          <p:cNvSpPr/>
          <p:nvPr/>
        </p:nvSpPr>
        <p:spPr>
          <a:xfrm rot="-2148808">
            <a:off x="5185412" y="455351"/>
            <a:ext cx="647414" cy="26632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rgbClr val="595959">
              <a:alpha val="2678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27" name="Google Shape;227;p33"/>
          <p:cNvSpPr/>
          <p:nvPr/>
        </p:nvSpPr>
        <p:spPr>
          <a:xfrm rot="21107907">
            <a:off x="7858674" y="231678"/>
            <a:ext cx="504629" cy="65649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95959">
              <a:alpha val="267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FC4C9D4E-7769-4B7D-A6AA-4477727895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63124" y="1487034"/>
            <a:ext cx="609600" cy="6096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0771077-998F-4458-A7CE-5F92C97B4BC6}"/>
              </a:ext>
            </a:extLst>
          </p:cNvPr>
          <p:cNvSpPr txBox="1"/>
          <p:nvPr/>
        </p:nvSpPr>
        <p:spPr>
          <a:xfrm>
            <a:off x="871958" y="2833892"/>
            <a:ext cx="299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Haz </a:t>
            </a:r>
            <a:r>
              <a:rPr lang="es-CL" dirty="0" err="1"/>
              <a:t>click</a:t>
            </a:r>
            <a:r>
              <a:rPr lang="es-CL" dirty="0"/>
              <a:t> en el audio y sigue la lectura del cuento </a:t>
            </a:r>
          </a:p>
        </p:txBody>
      </p:sp>
      <p:pic>
        <p:nvPicPr>
          <p:cNvPr id="20" name="Google Shape;205;p31">
            <a:extLst>
              <a:ext uri="{FF2B5EF4-FFF2-40B4-BE49-F238E27FC236}">
                <a16:creationId xmlns:a16="http://schemas.microsoft.com/office/drawing/2014/main" id="{07E200C4-4306-402E-8970-BDE5D5E3485B}"/>
              </a:ext>
            </a:extLst>
          </p:cNvPr>
          <p:cNvPicPr preferRelativeResize="0"/>
          <p:nvPr/>
        </p:nvPicPr>
        <p:blipFill>
          <a:blip r:embed="rId8">
            <a:alphaModFix amt="80000"/>
          </a:blip>
          <a:stretch>
            <a:fillRect/>
          </a:stretch>
        </p:blipFill>
        <p:spPr>
          <a:xfrm rot="16397295">
            <a:off x="2425398" y="2202091"/>
            <a:ext cx="852756" cy="510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 txBox="1">
            <a:spLocks noGrp="1"/>
          </p:cNvSpPr>
          <p:nvPr>
            <p:ph type="body" idx="2"/>
          </p:nvPr>
        </p:nvSpPr>
        <p:spPr>
          <a:xfrm>
            <a:off x="4928977" y="691116"/>
            <a:ext cx="3671909" cy="39945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dirty="0"/>
              <a:t>Un día fui a la playa junto a mis padres y mi hermana pequeña, era la primera vez que ella conocería el mar, ella es muy pequeña tiene 2 años, nunca había ido a la playa.</a:t>
            </a:r>
          </a:p>
          <a:p>
            <a:pPr marL="139700" lvl="0" indent="0" algn="just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dirty="0"/>
              <a:t>cuando llegamos a la playa mi madre nos puso bloqueador solar para no quemarnos y así poderme ir a bañar junto a mi hermanita, estaba tan feliz, ella saltaba cada vez que venia una ola, ¡nos bañamos toda la tarde!. </a:t>
            </a:r>
          </a:p>
          <a:p>
            <a:pPr marL="139700" lvl="0" indent="0" algn="just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dirty="0"/>
              <a:t>Pudimos ver el atardecer en la playa, fue tan lindo, finalmente llego el momento de irnos a casa, lo pase increíble, junto a mi familia. </a:t>
            </a:r>
          </a:p>
          <a:p>
            <a:pPr marL="139700" lvl="0" indent="0" algn="just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s-CL" dirty="0"/>
          </a:p>
        </p:txBody>
      </p:sp>
      <p:sp>
        <p:nvSpPr>
          <p:cNvPr id="253" name="Google Shape;253;p35"/>
          <p:cNvSpPr txBox="1">
            <a:spLocks noGrp="1"/>
          </p:cNvSpPr>
          <p:nvPr>
            <p:ph type="title"/>
          </p:nvPr>
        </p:nvSpPr>
        <p:spPr>
          <a:xfrm>
            <a:off x="543113" y="479552"/>
            <a:ext cx="355616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Ejemplo de un relato de hecho. </a:t>
            </a:r>
            <a:endParaRPr dirty="0"/>
          </a:p>
        </p:txBody>
      </p:sp>
      <p:pic>
        <p:nvPicPr>
          <p:cNvPr id="2050" name="Picture 2" descr="Espectacular atardecer en la playa de O Vilar">
            <a:extLst>
              <a:ext uri="{FF2B5EF4-FFF2-40B4-BE49-F238E27FC236}">
                <a16:creationId xmlns:a16="http://schemas.microsoft.com/office/drawing/2014/main" id="{DE6C211A-ECA9-4151-A880-31C53EAD6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096" y="3105146"/>
            <a:ext cx="2106592" cy="118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" name="Google Shape;257;p35"/>
          <p:cNvPicPr preferRelativeResize="0"/>
          <p:nvPr/>
        </p:nvPicPr>
        <p:blipFill>
          <a:blip r:embed="rId6">
            <a:alphaModFix amt="80000"/>
          </a:blip>
          <a:stretch>
            <a:fillRect/>
          </a:stretch>
        </p:blipFill>
        <p:spPr>
          <a:xfrm rot="4112954">
            <a:off x="2907281" y="1358381"/>
            <a:ext cx="1579416" cy="71644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5"/>
          <p:cNvSpPr/>
          <p:nvPr/>
        </p:nvSpPr>
        <p:spPr>
          <a:xfrm rot="-2700000">
            <a:off x="927320" y="2992393"/>
            <a:ext cx="647436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rgbClr val="595959">
              <a:alpha val="2678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56" name="Google Shape;256;p35"/>
          <p:cNvSpPr/>
          <p:nvPr/>
        </p:nvSpPr>
        <p:spPr>
          <a:xfrm rot="-2700000">
            <a:off x="2935970" y="4207719"/>
            <a:ext cx="647436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rgbClr val="595959">
              <a:alpha val="2678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94D0E3F-0F10-45BC-9022-B12AA13993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55401" y="158408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2831561" y="2002203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Actividad</a:t>
            </a:r>
            <a:endParaRPr sz="6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>
            <a:spLocks noGrp="1"/>
          </p:cNvSpPr>
          <p:nvPr>
            <p:ph type="title"/>
          </p:nvPr>
        </p:nvSpPr>
        <p:spPr>
          <a:xfrm>
            <a:off x="2480836" y="3501664"/>
            <a:ext cx="4182327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</a:t>
            </a:r>
            <a:r>
              <a:rPr lang="es-CL" dirty="0"/>
              <a:t>o puedes escribir en tu cuaderno o en una hoja en blanco. </a:t>
            </a:r>
            <a:endParaRPr dirty="0"/>
          </a:p>
        </p:txBody>
      </p:sp>
      <p:sp>
        <p:nvSpPr>
          <p:cNvPr id="234" name="Google Shape;234;p34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</a:t>
            </a:r>
            <a:r>
              <a:rPr lang="es-CL" dirty="0"/>
              <a:t>Debes escribir un cuento o un relato de hechos que tenga inicio, desarrollo y desenlace”</a:t>
            </a:r>
            <a:endParaRPr dirty="0"/>
          </a:p>
        </p:txBody>
      </p:sp>
      <p:pic>
        <p:nvPicPr>
          <p:cNvPr id="235" name="Google Shape;235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95460">
            <a:off x="6529404" y="1279704"/>
            <a:ext cx="1796100" cy="20998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" name="Gráfico 2" descr="Garabato">
            <a:extLst>
              <a:ext uri="{FF2B5EF4-FFF2-40B4-BE49-F238E27FC236}">
                <a16:creationId xmlns:a16="http://schemas.microsoft.com/office/drawing/2014/main" id="{4669FBBA-957E-4B36-A102-08FD080711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70253" y="1906836"/>
            <a:ext cx="1033133" cy="1033133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4EDBFFE9-3D3F-475E-856A-0B8270BD59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44529" y="81587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37"/>
          <p:cNvGrpSpPr/>
          <p:nvPr/>
        </p:nvGrpSpPr>
        <p:grpSpPr>
          <a:xfrm>
            <a:off x="989671" y="306915"/>
            <a:ext cx="2140289" cy="2169401"/>
            <a:chOff x="-331425" y="1579700"/>
            <a:chExt cx="1880250" cy="1905825"/>
          </a:xfrm>
        </p:grpSpPr>
        <p:sp>
          <p:nvSpPr>
            <p:cNvPr id="290" name="Google Shape;290;p37"/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rgbClr val="595959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7"/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38100" dir="2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-331425" y="1579700"/>
              <a:ext cx="1101300" cy="649025"/>
            </a:xfrm>
            <a:custGeom>
              <a:avLst/>
              <a:gdLst/>
              <a:ahLst/>
              <a:cxnLst/>
              <a:rect l="l" t="t" r="r" b="b"/>
              <a:pathLst>
                <a:path w="44052" h="25961" extrusionOk="0">
                  <a:moveTo>
                    <a:pt x="40035" y="0"/>
                  </a:moveTo>
                  <a:lnTo>
                    <a:pt x="0" y="15402"/>
                  </a:lnTo>
                  <a:cubicBezTo>
                    <a:pt x="0" y="15402"/>
                    <a:pt x="1513" y="15761"/>
                    <a:pt x="1873" y="16638"/>
                  </a:cubicBezTo>
                  <a:cubicBezTo>
                    <a:pt x="2237" y="17514"/>
                    <a:pt x="1524" y="18526"/>
                    <a:pt x="1524" y="18526"/>
                  </a:cubicBezTo>
                  <a:cubicBezTo>
                    <a:pt x="1524" y="18526"/>
                    <a:pt x="2999" y="18885"/>
                    <a:pt x="3380" y="19816"/>
                  </a:cubicBezTo>
                  <a:cubicBezTo>
                    <a:pt x="3767" y="20752"/>
                    <a:pt x="2885" y="22439"/>
                    <a:pt x="2885" y="22439"/>
                  </a:cubicBezTo>
                  <a:cubicBezTo>
                    <a:pt x="2885" y="22439"/>
                    <a:pt x="4447" y="23011"/>
                    <a:pt x="4703" y="23631"/>
                  </a:cubicBezTo>
                  <a:cubicBezTo>
                    <a:pt x="4958" y="24252"/>
                    <a:pt x="4327" y="25960"/>
                    <a:pt x="4327" y="25960"/>
                  </a:cubicBezTo>
                  <a:lnTo>
                    <a:pt x="44051" y="10684"/>
                  </a:lnTo>
                  <a:cubicBezTo>
                    <a:pt x="41510" y="9791"/>
                    <a:pt x="42609" y="7168"/>
                    <a:pt x="42609" y="7168"/>
                  </a:cubicBezTo>
                  <a:cubicBezTo>
                    <a:pt x="42609" y="7168"/>
                    <a:pt x="41521" y="6466"/>
                    <a:pt x="41047" y="5753"/>
                  </a:cubicBezTo>
                  <a:cubicBezTo>
                    <a:pt x="40574" y="5040"/>
                    <a:pt x="41434" y="3418"/>
                    <a:pt x="41434" y="3418"/>
                  </a:cubicBezTo>
                  <a:cubicBezTo>
                    <a:pt x="41434" y="3418"/>
                    <a:pt x="39806" y="2993"/>
                    <a:pt x="39491" y="2221"/>
                  </a:cubicBezTo>
                  <a:cubicBezTo>
                    <a:pt x="39175" y="1442"/>
                    <a:pt x="40035" y="0"/>
                    <a:pt x="40035" y="0"/>
                  </a:cubicBezTo>
                  <a:close/>
                </a:path>
              </a:pathLst>
            </a:custGeom>
            <a:solidFill>
              <a:srgbClr val="595959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" name="Google Shape;293;p37"/>
          <p:cNvSpPr txBox="1">
            <a:spLocks noGrp="1"/>
          </p:cNvSpPr>
          <p:nvPr>
            <p:ph type="body" idx="4294967295"/>
          </p:nvPr>
        </p:nvSpPr>
        <p:spPr>
          <a:xfrm rot="390862">
            <a:off x="1417366" y="1196959"/>
            <a:ext cx="1567060" cy="11314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s-CL" sz="2000" b="1" dirty="0"/>
              <a:t>Recuerda</a:t>
            </a:r>
            <a:r>
              <a:rPr lang="es-CL" sz="1400" dirty="0"/>
              <a:t> </a:t>
            </a: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295" name="Google Shape;295;p37"/>
          <p:cNvSpPr txBox="1">
            <a:spLocks noGrp="1"/>
          </p:cNvSpPr>
          <p:nvPr>
            <p:ph type="subTitle" idx="1"/>
          </p:nvPr>
        </p:nvSpPr>
        <p:spPr>
          <a:xfrm>
            <a:off x="855439" y="2696865"/>
            <a:ext cx="2333100" cy="1845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800" dirty="0"/>
              <a:t>Cuando termines tu actividad, sacarle fotos y enviárselas a tu profesor (a). </a:t>
            </a:r>
            <a:endParaRPr sz="1800" dirty="0"/>
          </a:p>
        </p:txBody>
      </p:sp>
      <p:grpSp>
        <p:nvGrpSpPr>
          <p:cNvPr id="300" name="Google Shape;300;p37"/>
          <p:cNvGrpSpPr/>
          <p:nvPr/>
        </p:nvGrpSpPr>
        <p:grpSpPr>
          <a:xfrm>
            <a:off x="656898" y="1206316"/>
            <a:ext cx="611754" cy="643200"/>
            <a:chOff x="1183375" y="2536600"/>
            <a:chExt cx="1060600" cy="1114925"/>
          </a:xfrm>
        </p:grpSpPr>
        <p:sp>
          <p:nvSpPr>
            <p:cNvPr id="301" name="Google Shape;301;p37"/>
            <p:cNvSpPr/>
            <p:nvPr/>
          </p:nvSpPr>
          <p:spPr>
            <a:xfrm>
              <a:off x="1393275" y="2759625"/>
              <a:ext cx="850700" cy="891900"/>
            </a:xfrm>
            <a:custGeom>
              <a:avLst/>
              <a:gdLst/>
              <a:ahLst/>
              <a:cxnLst/>
              <a:rect l="l" t="t" r="r" b="b"/>
              <a:pathLst>
                <a:path w="34028" h="35676" extrusionOk="0">
                  <a:moveTo>
                    <a:pt x="7050" y="3261"/>
                  </a:moveTo>
                  <a:cubicBezTo>
                    <a:pt x="5550" y="4510"/>
                    <a:pt x="4275" y="6086"/>
                    <a:pt x="3456" y="7646"/>
                  </a:cubicBezTo>
                  <a:cubicBezTo>
                    <a:pt x="1581" y="11215"/>
                    <a:pt x="2769" y="16037"/>
                    <a:pt x="5426" y="19346"/>
                  </a:cubicBezTo>
                  <a:cubicBezTo>
                    <a:pt x="5373" y="19294"/>
                    <a:pt x="5318" y="19243"/>
                    <a:pt x="5266" y="19190"/>
                  </a:cubicBezTo>
                  <a:cubicBezTo>
                    <a:pt x="3529" y="17393"/>
                    <a:pt x="2597" y="14904"/>
                    <a:pt x="2490" y="12427"/>
                  </a:cubicBezTo>
                  <a:cubicBezTo>
                    <a:pt x="2328" y="8626"/>
                    <a:pt x="4066" y="5198"/>
                    <a:pt x="7050" y="3261"/>
                  </a:cubicBezTo>
                  <a:close/>
                  <a:moveTo>
                    <a:pt x="12872" y="1594"/>
                  </a:moveTo>
                  <a:cubicBezTo>
                    <a:pt x="17362" y="1594"/>
                    <a:pt x="21289" y="4320"/>
                    <a:pt x="23215" y="8558"/>
                  </a:cubicBezTo>
                  <a:cubicBezTo>
                    <a:pt x="24531" y="11450"/>
                    <a:pt x="24911" y="14570"/>
                    <a:pt x="25312" y="17686"/>
                  </a:cubicBezTo>
                  <a:cubicBezTo>
                    <a:pt x="25632" y="20187"/>
                    <a:pt x="26126" y="22619"/>
                    <a:pt x="27636" y="24638"/>
                  </a:cubicBezTo>
                  <a:cubicBezTo>
                    <a:pt x="27210" y="25057"/>
                    <a:pt x="26813" y="25609"/>
                    <a:pt x="26440" y="26086"/>
                  </a:cubicBezTo>
                  <a:cubicBezTo>
                    <a:pt x="24902" y="23863"/>
                    <a:pt x="23078" y="21809"/>
                    <a:pt x="21412" y="19679"/>
                  </a:cubicBezTo>
                  <a:cubicBezTo>
                    <a:pt x="19699" y="17487"/>
                    <a:pt x="18109" y="14675"/>
                    <a:pt x="15926" y="12927"/>
                  </a:cubicBezTo>
                  <a:cubicBezTo>
                    <a:pt x="15858" y="12873"/>
                    <a:pt x="15784" y="12849"/>
                    <a:pt x="15714" y="12849"/>
                  </a:cubicBezTo>
                  <a:cubicBezTo>
                    <a:pt x="15506" y="12849"/>
                    <a:pt x="15331" y="13055"/>
                    <a:pt x="15448" y="13295"/>
                  </a:cubicBezTo>
                  <a:cubicBezTo>
                    <a:pt x="16616" y="15684"/>
                    <a:pt x="18827" y="17675"/>
                    <a:pt x="20505" y="19712"/>
                  </a:cubicBezTo>
                  <a:cubicBezTo>
                    <a:pt x="22338" y="21940"/>
                    <a:pt x="24054" y="24326"/>
                    <a:pt x="26013" y="26442"/>
                  </a:cubicBezTo>
                  <a:cubicBezTo>
                    <a:pt x="26037" y="26468"/>
                    <a:pt x="26065" y="26488"/>
                    <a:pt x="26097" y="26503"/>
                  </a:cubicBezTo>
                  <a:lnTo>
                    <a:pt x="26096" y="26504"/>
                  </a:lnTo>
                  <a:cubicBezTo>
                    <a:pt x="25736" y="26915"/>
                    <a:pt x="25293" y="27348"/>
                    <a:pt x="24854" y="27802"/>
                  </a:cubicBezTo>
                  <a:cubicBezTo>
                    <a:pt x="24840" y="27734"/>
                    <a:pt x="24803" y="27675"/>
                    <a:pt x="24747" y="27632"/>
                  </a:cubicBezTo>
                  <a:cubicBezTo>
                    <a:pt x="23632" y="26743"/>
                    <a:pt x="22473" y="25958"/>
                    <a:pt x="21485" y="24915"/>
                  </a:cubicBezTo>
                  <a:cubicBezTo>
                    <a:pt x="20557" y="23934"/>
                    <a:pt x="19757" y="22841"/>
                    <a:pt x="18913" y="21790"/>
                  </a:cubicBezTo>
                  <a:cubicBezTo>
                    <a:pt x="17213" y="19678"/>
                    <a:pt x="15464" y="17264"/>
                    <a:pt x="13199" y="15723"/>
                  </a:cubicBezTo>
                  <a:cubicBezTo>
                    <a:pt x="13148" y="15688"/>
                    <a:pt x="13091" y="15673"/>
                    <a:pt x="13036" y="15673"/>
                  </a:cubicBezTo>
                  <a:cubicBezTo>
                    <a:pt x="12787" y="15673"/>
                    <a:pt x="12543" y="15976"/>
                    <a:pt x="12717" y="16206"/>
                  </a:cubicBezTo>
                  <a:cubicBezTo>
                    <a:pt x="14441" y="18486"/>
                    <a:pt x="16715" y="20352"/>
                    <a:pt x="18522" y="22581"/>
                  </a:cubicBezTo>
                  <a:cubicBezTo>
                    <a:pt x="20195" y="24645"/>
                    <a:pt x="21902" y="26941"/>
                    <a:pt x="24320" y="28186"/>
                  </a:cubicBezTo>
                  <a:cubicBezTo>
                    <a:pt x="24364" y="28208"/>
                    <a:pt x="24412" y="28221"/>
                    <a:pt x="24461" y="28221"/>
                  </a:cubicBezTo>
                  <a:cubicBezTo>
                    <a:pt x="24065" y="28658"/>
                    <a:pt x="23695" y="29112"/>
                    <a:pt x="23428" y="29587"/>
                  </a:cubicBezTo>
                  <a:cubicBezTo>
                    <a:pt x="21392" y="26023"/>
                    <a:pt x="16324" y="24531"/>
                    <a:pt x="12758" y="23278"/>
                  </a:cubicBezTo>
                  <a:cubicBezTo>
                    <a:pt x="11285" y="22760"/>
                    <a:pt x="9776" y="22205"/>
                    <a:pt x="8379" y="21462"/>
                  </a:cubicBezTo>
                  <a:cubicBezTo>
                    <a:pt x="4075" y="18540"/>
                    <a:pt x="1276" y="12017"/>
                    <a:pt x="4103" y="7401"/>
                  </a:cubicBezTo>
                  <a:cubicBezTo>
                    <a:pt x="5380" y="5314"/>
                    <a:pt x="7446" y="3169"/>
                    <a:pt x="9759" y="2031"/>
                  </a:cubicBezTo>
                  <a:cubicBezTo>
                    <a:pt x="10018" y="1957"/>
                    <a:pt x="10281" y="1890"/>
                    <a:pt x="10551" y="1834"/>
                  </a:cubicBezTo>
                  <a:cubicBezTo>
                    <a:pt x="11336" y="1672"/>
                    <a:pt x="12112" y="1594"/>
                    <a:pt x="12872" y="1594"/>
                  </a:cubicBezTo>
                  <a:close/>
                  <a:moveTo>
                    <a:pt x="29133" y="26040"/>
                  </a:moveTo>
                  <a:cubicBezTo>
                    <a:pt x="29564" y="26323"/>
                    <a:pt x="29961" y="26654"/>
                    <a:pt x="30318" y="27026"/>
                  </a:cubicBezTo>
                  <a:cubicBezTo>
                    <a:pt x="29283" y="27507"/>
                    <a:pt x="28326" y="28252"/>
                    <a:pt x="27387" y="28869"/>
                  </a:cubicBezTo>
                  <a:cubicBezTo>
                    <a:pt x="26859" y="29217"/>
                    <a:pt x="26292" y="29555"/>
                    <a:pt x="25748" y="29924"/>
                  </a:cubicBezTo>
                  <a:cubicBezTo>
                    <a:pt x="26169" y="29433"/>
                    <a:pt x="26578" y="28931"/>
                    <a:pt x="26993" y="28463"/>
                  </a:cubicBezTo>
                  <a:cubicBezTo>
                    <a:pt x="27709" y="27658"/>
                    <a:pt x="28423" y="26849"/>
                    <a:pt x="29133" y="26040"/>
                  </a:cubicBezTo>
                  <a:close/>
                  <a:moveTo>
                    <a:pt x="28241" y="25335"/>
                  </a:moveTo>
                  <a:cubicBezTo>
                    <a:pt x="28315" y="25383"/>
                    <a:pt x="28401" y="25413"/>
                    <a:pt x="28490" y="25419"/>
                  </a:cubicBezTo>
                  <a:cubicBezTo>
                    <a:pt x="28464" y="25502"/>
                    <a:pt x="28470" y="25592"/>
                    <a:pt x="28527" y="25664"/>
                  </a:cubicBezTo>
                  <a:cubicBezTo>
                    <a:pt x="27790" y="26500"/>
                    <a:pt x="27057" y="27339"/>
                    <a:pt x="26325" y="28180"/>
                  </a:cubicBezTo>
                  <a:cubicBezTo>
                    <a:pt x="25623" y="28987"/>
                    <a:pt x="24828" y="29774"/>
                    <a:pt x="24179" y="30643"/>
                  </a:cubicBezTo>
                  <a:cubicBezTo>
                    <a:pt x="24054" y="30542"/>
                    <a:pt x="23927" y="30447"/>
                    <a:pt x="23798" y="30352"/>
                  </a:cubicBezTo>
                  <a:lnTo>
                    <a:pt x="23797" y="30352"/>
                  </a:lnTo>
                  <a:cubicBezTo>
                    <a:pt x="23778" y="30306"/>
                    <a:pt x="23761" y="30258"/>
                    <a:pt x="23740" y="30212"/>
                  </a:cubicBezTo>
                  <a:cubicBezTo>
                    <a:pt x="24654" y="29614"/>
                    <a:pt x="25367" y="28535"/>
                    <a:pt x="26069" y="27753"/>
                  </a:cubicBezTo>
                  <a:lnTo>
                    <a:pt x="27428" y="26241"/>
                  </a:lnTo>
                  <a:cubicBezTo>
                    <a:pt x="27630" y="26017"/>
                    <a:pt x="27830" y="25793"/>
                    <a:pt x="28032" y="25569"/>
                  </a:cubicBezTo>
                  <a:cubicBezTo>
                    <a:pt x="28101" y="25491"/>
                    <a:pt x="28172" y="25413"/>
                    <a:pt x="28241" y="25335"/>
                  </a:cubicBezTo>
                  <a:close/>
                  <a:moveTo>
                    <a:pt x="30826" y="27651"/>
                  </a:moveTo>
                  <a:cubicBezTo>
                    <a:pt x="30961" y="27858"/>
                    <a:pt x="31094" y="28068"/>
                    <a:pt x="31226" y="28280"/>
                  </a:cubicBezTo>
                  <a:cubicBezTo>
                    <a:pt x="30178" y="28962"/>
                    <a:pt x="29152" y="29677"/>
                    <a:pt x="28117" y="30379"/>
                  </a:cubicBezTo>
                  <a:cubicBezTo>
                    <a:pt x="27342" y="30905"/>
                    <a:pt x="26523" y="31406"/>
                    <a:pt x="25798" y="32010"/>
                  </a:cubicBezTo>
                  <a:cubicBezTo>
                    <a:pt x="25513" y="31764"/>
                    <a:pt x="25227" y="31514"/>
                    <a:pt x="24937" y="31265"/>
                  </a:cubicBezTo>
                  <a:cubicBezTo>
                    <a:pt x="25953" y="30849"/>
                    <a:pt x="26898" y="30175"/>
                    <a:pt x="27818" y="29608"/>
                  </a:cubicBezTo>
                  <a:cubicBezTo>
                    <a:pt x="28809" y="28997"/>
                    <a:pt x="29939" y="28426"/>
                    <a:pt x="30826" y="27651"/>
                  </a:cubicBezTo>
                  <a:close/>
                  <a:moveTo>
                    <a:pt x="31618" y="29042"/>
                  </a:moveTo>
                  <a:cubicBezTo>
                    <a:pt x="31638" y="29052"/>
                    <a:pt x="31652" y="29066"/>
                    <a:pt x="31674" y="29073"/>
                  </a:cubicBezTo>
                  <a:lnTo>
                    <a:pt x="31696" y="29078"/>
                  </a:lnTo>
                  <a:cubicBezTo>
                    <a:pt x="31983" y="29745"/>
                    <a:pt x="32137" y="30443"/>
                    <a:pt x="32111" y="31120"/>
                  </a:cubicBezTo>
                  <a:cubicBezTo>
                    <a:pt x="31133" y="31435"/>
                    <a:pt x="30224" y="31985"/>
                    <a:pt x="29308" y="32447"/>
                  </a:cubicBezTo>
                  <a:cubicBezTo>
                    <a:pt x="28689" y="32760"/>
                    <a:pt x="28039" y="33048"/>
                    <a:pt x="27443" y="33412"/>
                  </a:cubicBezTo>
                  <a:cubicBezTo>
                    <a:pt x="27080" y="33118"/>
                    <a:pt x="26731" y="32805"/>
                    <a:pt x="26382" y="32506"/>
                  </a:cubicBezTo>
                  <a:lnTo>
                    <a:pt x="26381" y="32505"/>
                  </a:lnTo>
                  <a:cubicBezTo>
                    <a:pt x="27135" y="32098"/>
                    <a:pt x="27845" y="31602"/>
                    <a:pt x="28563" y="31140"/>
                  </a:cubicBezTo>
                  <a:lnTo>
                    <a:pt x="30290" y="30028"/>
                  </a:lnTo>
                  <a:lnTo>
                    <a:pt x="31154" y="29471"/>
                  </a:lnTo>
                  <a:cubicBezTo>
                    <a:pt x="31460" y="29395"/>
                    <a:pt x="31612" y="29252"/>
                    <a:pt x="31618" y="29042"/>
                  </a:cubicBezTo>
                  <a:close/>
                  <a:moveTo>
                    <a:pt x="31974" y="31968"/>
                  </a:moveTo>
                  <a:lnTo>
                    <a:pt x="31974" y="31968"/>
                  </a:lnTo>
                  <a:cubicBezTo>
                    <a:pt x="31753" y="32724"/>
                    <a:pt x="31259" y="33426"/>
                    <a:pt x="30408" y="33994"/>
                  </a:cubicBezTo>
                  <a:lnTo>
                    <a:pt x="30407" y="33994"/>
                  </a:lnTo>
                  <a:cubicBezTo>
                    <a:pt x="30206" y="34129"/>
                    <a:pt x="30130" y="34322"/>
                    <a:pt x="30138" y="34510"/>
                  </a:cubicBezTo>
                  <a:cubicBezTo>
                    <a:pt x="30126" y="34519"/>
                    <a:pt x="30113" y="34524"/>
                    <a:pt x="30101" y="34531"/>
                  </a:cubicBezTo>
                  <a:cubicBezTo>
                    <a:pt x="30027" y="34539"/>
                    <a:pt x="29951" y="34542"/>
                    <a:pt x="29875" y="34542"/>
                  </a:cubicBezTo>
                  <a:cubicBezTo>
                    <a:pt x="29405" y="34542"/>
                    <a:pt x="28908" y="34400"/>
                    <a:pt x="28479" y="34150"/>
                  </a:cubicBezTo>
                  <a:cubicBezTo>
                    <a:pt x="28329" y="34062"/>
                    <a:pt x="28182" y="33964"/>
                    <a:pt x="28037" y="33864"/>
                  </a:cubicBezTo>
                  <a:cubicBezTo>
                    <a:pt x="28528" y="33651"/>
                    <a:pt x="29005" y="33399"/>
                    <a:pt x="29482" y="33172"/>
                  </a:cubicBezTo>
                  <a:cubicBezTo>
                    <a:pt x="30302" y="32784"/>
                    <a:pt x="31186" y="32436"/>
                    <a:pt x="31974" y="31968"/>
                  </a:cubicBezTo>
                  <a:close/>
                  <a:moveTo>
                    <a:pt x="12895" y="1"/>
                  </a:moveTo>
                  <a:cubicBezTo>
                    <a:pt x="12461" y="1"/>
                    <a:pt x="12022" y="23"/>
                    <a:pt x="11577" y="68"/>
                  </a:cubicBezTo>
                  <a:cubicBezTo>
                    <a:pt x="6648" y="567"/>
                    <a:pt x="2492" y="3825"/>
                    <a:pt x="1243" y="8687"/>
                  </a:cubicBezTo>
                  <a:cubicBezTo>
                    <a:pt x="0" y="13524"/>
                    <a:pt x="1648" y="18791"/>
                    <a:pt x="5726" y="21751"/>
                  </a:cubicBezTo>
                  <a:cubicBezTo>
                    <a:pt x="8537" y="23793"/>
                    <a:pt x="11959" y="24684"/>
                    <a:pt x="15175" y="25869"/>
                  </a:cubicBezTo>
                  <a:cubicBezTo>
                    <a:pt x="18563" y="27118"/>
                    <a:pt x="21162" y="28844"/>
                    <a:pt x="23541" y="31551"/>
                  </a:cubicBezTo>
                  <a:cubicBezTo>
                    <a:pt x="23593" y="31612"/>
                    <a:pt x="23668" y="31649"/>
                    <a:pt x="23749" y="31651"/>
                  </a:cubicBezTo>
                  <a:cubicBezTo>
                    <a:pt x="23773" y="31666"/>
                    <a:pt x="23801" y="31677"/>
                    <a:pt x="23829" y="31683"/>
                  </a:cubicBezTo>
                  <a:cubicBezTo>
                    <a:pt x="25011" y="33438"/>
                    <a:pt x="27308" y="35675"/>
                    <a:pt x="29358" y="35675"/>
                  </a:cubicBezTo>
                  <a:cubicBezTo>
                    <a:pt x="29938" y="35675"/>
                    <a:pt x="30499" y="35496"/>
                    <a:pt x="31008" y="35077"/>
                  </a:cubicBezTo>
                  <a:cubicBezTo>
                    <a:pt x="31069" y="35053"/>
                    <a:pt x="31125" y="35026"/>
                    <a:pt x="31181" y="34999"/>
                  </a:cubicBezTo>
                  <a:cubicBezTo>
                    <a:pt x="31335" y="35056"/>
                    <a:pt x="31499" y="35085"/>
                    <a:pt x="31664" y="35085"/>
                  </a:cubicBezTo>
                  <a:cubicBezTo>
                    <a:pt x="31927" y="35085"/>
                    <a:pt x="32189" y="35011"/>
                    <a:pt x="32405" y="34855"/>
                  </a:cubicBezTo>
                  <a:cubicBezTo>
                    <a:pt x="32740" y="34614"/>
                    <a:pt x="32909" y="34198"/>
                    <a:pt x="32910" y="33794"/>
                  </a:cubicBezTo>
                  <a:cubicBezTo>
                    <a:pt x="32912" y="33593"/>
                    <a:pt x="32865" y="33350"/>
                    <a:pt x="32759" y="33155"/>
                  </a:cubicBezTo>
                  <a:cubicBezTo>
                    <a:pt x="34028" y="30698"/>
                    <a:pt x="32829" y="27368"/>
                    <a:pt x="30389" y="25854"/>
                  </a:cubicBezTo>
                  <a:cubicBezTo>
                    <a:pt x="30210" y="25648"/>
                    <a:pt x="30019" y="25444"/>
                    <a:pt x="29815" y="25267"/>
                  </a:cubicBezTo>
                  <a:lnTo>
                    <a:pt x="29866" y="25210"/>
                  </a:lnTo>
                  <a:cubicBezTo>
                    <a:pt x="30035" y="25017"/>
                    <a:pt x="29982" y="24685"/>
                    <a:pt x="29709" y="24617"/>
                  </a:cubicBezTo>
                  <a:cubicBezTo>
                    <a:pt x="29506" y="24583"/>
                    <a:pt x="29308" y="24519"/>
                    <a:pt x="29126" y="24422"/>
                  </a:cubicBezTo>
                  <a:cubicBezTo>
                    <a:pt x="29100" y="24374"/>
                    <a:pt x="29068" y="24328"/>
                    <a:pt x="29032" y="24288"/>
                  </a:cubicBezTo>
                  <a:cubicBezTo>
                    <a:pt x="26794" y="21773"/>
                    <a:pt x="26734" y="18263"/>
                    <a:pt x="26291" y="15100"/>
                  </a:cubicBezTo>
                  <a:cubicBezTo>
                    <a:pt x="25902" y="12320"/>
                    <a:pt x="25246" y="9526"/>
                    <a:pt x="23961" y="7013"/>
                  </a:cubicBezTo>
                  <a:cubicBezTo>
                    <a:pt x="21748" y="2690"/>
                    <a:pt x="17675" y="1"/>
                    <a:pt x="12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7"/>
            <p:cNvSpPr/>
            <p:nvPr/>
          </p:nvSpPr>
          <p:spPr>
            <a:xfrm>
              <a:off x="2068925" y="2865800"/>
              <a:ext cx="105300" cy="69600"/>
            </a:xfrm>
            <a:custGeom>
              <a:avLst/>
              <a:gdLst/>
              <a:ahLst/>
              <a:cxnLst/>
              <a:rect l="l" t="t" r="r" b="b"/>
              <a:pathLst>
                <a:path w="4212" h="2784" extrusionOk="0">
                  <a:moveTo>
                    <a:pt x="3482" y="0"/>
                  </a:moveTo>
                  <a:cubicBezTo>
                    <a:pt x="2939" y="0"/>
                    <a:pt x="2396" y="490"/>
                    <a:pt x="1954" y="759"/>
                  </a:cubicBezTo>
                  <a:cubicBezTo>
                    <a:pt x="1329" y="1139"/>
                    <a:pt x="695" y="1545"/>
                    <a:pt x="234" y="2122"/>
                  </a:cubicBezTo>
                  <a:cubicBezTo>
                    <a:pt x="0" y="2412"/>
                    <a:pt x="185" y="2783"/>
                    <a:pt x="532" y="2783"/>
                  </a:cubicBezTo>
                  <a:cubicBezTo>
                    <a:pt x="559" y="2783"/>
                    <a:pt x="586" y="2781"/>
                    <a:pt x="615" y="2776"/>
                  </a:cubicBezTo>
                  <a:cubicBezTo>
                    <a:pt x="1386" y="2652"/>
                    <a:pt x="2084" y="2269"/>
                    <a:pt x="2756" y="1890"/>
                  </a:cubicBezTo>
                  <a:cubicBezTo>
                    <a:pt x="3380" y="1539"/>
                    <a:pt x="4085" y="1332"/>
                    <a:pt x="4181" y="556"/>
                  </a:cubicBezTo>
                  <a:cubicBezTo>
                    <a:pt x="4211" y="317"/>
                    <a:pt x="3998" y="143"/>
                    <a:pt x="3808" y="65"/>
                  </a:cubicBezTo>
                  <a:cubicBezTo>
                    <a:pt x="3700" y="20"/>
                    <a:pt x="3591" y="0"/>
                    <a:pt x="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7"/>
            <p:cNvSpPr/>
            <p:nvPr/>
          </p:nvSpPr>
          <p:spPr>
            <a:xfrm>
              <a:off x="1930200" y="2690700"/>
              <a:ext cx="86325" cy="85700"/>
            </a:xfrm>
            <a:custGeom>
              <a:avLst/>
              <a:gdLst/>
              <a:ahLst/>
              <a:cxnLst/>
              <a:rect l="l" t="t" r="r" b="b"/>
              <a:pathLst>
                <a:path w="3453" h="3428" extrusionOk="0">
                  <a:moveTo>
                    <a:pt x="2611" y="1"/>
                  </a:moveTo>
                  <a:cubicBezTo>
                    <a:pt x="1961" y="1"/>
                    <a:pt x="1579" y="599"/>
                    <a:pt x="1173" y="1082"/>
                  </a:cubicBezTo>
                  <a:cubicBezTo>
                    <a:pt x="755" y="1577"/>
                    <a:pt x="213" y="2115"/>
                    <a:pt x="67" y="2763"/>
                  </a:cubicBezTo>
                  <a:cubicBezTo>
                    <a:pt x="0" y="3057"/>
                    <a:pt x="228" y="3428"/>
                    <a:pt x="540" y="3428"/>
                  </a:cubicBezTo>
                  <a:cubicBezTo>
                    <a:pt x="591" y="3428"/>
                    <a:pt x="645" y="3418"/>
                    <a:pt x="700" y="3395"/>
                  </a:cubicBezTo>
                  <a:cubicBezTo>
                    <a:pt x="1327" y="3145"/>
                    <a:pt x="1768" y="2617"/>
                    <a:pt x="2258" y="2168"/>
                  </a:cubicBezTo>
                  <a:cubicBezTo>
                    <a:pt x="2801" y="1672"/>
                    <a:pt x="3452" y="1318"/>
                    <a:pt x="3319" y="483"/>
                  </a:cubicBezTo>
                  <a:cubicBezTo>
                    <a:pt x="3285" y="276"/>
                    <a:pt x="3064" y="73"/>
                    <a:pt x="2863" y="29"/>
                  </a:cubicBezTo>
                  <a:cubicBezTo>
                    <a:pt x="2775" y="10"/>
                    <a:pt x="2691" y="1"/>
                    <a:pt x="2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7"/>
            <p:cNvSpPr/>
            <p:nvPr/>
          </p:nvSpPr>
          <p:spPr>
            <a:xfrm>
              <a:off x="1699200" y="2536600"/>
              <a:ext cx="54050" cy="112525"/>
            </a:xfrm>
            <a:custGeom>
              <a:avLst/>
              <a:gdLst/>
              <a:ahLst/>
              <a:cxnLst/>
              <a:rect l="l" t="t" r="r" b="b"/>
              <a:pathLst>
                <a:path w="2162" h="4501" extrusionOk="0">
                  <a:moveTo>
                    <a:pt x="1045" y="1"/>
                  </a:moveTo>
                  <a:cubicBezTo>
                    <a:pt x="625" y="1"/>
                    <a:pt x="229" y="224"/>
                    <a:pt x="162" y="722"/>
                  </a:cubicBezTo>
                  <a:cubicBezTo>
                    <a:pt x="24" y="1733"/>
                    <a:pt x="1" y="2910"/>
                    <a:pt x="339" y="3886"/>
                  </a:cubicBezTo>
                  <a:cubicBezTo>
                    <a:pt x="484" y="4307"/>
                    <a:pt x="817" y="4501"/>
                    <a:pt x="1151" y="4501"/>
                  </a:cubicBezTo>
                  <a:cubicBezTo>
                    <a:pt x="1570" y="4501"/>
                    <a:pt x="1989" y="4197"/>
                    <a:pt x="2040" y="3656"/>
                  </a:cubicBezTo>
                  <a:cubicBezTo>
                    <a:pt x="2122" y="2782"/>
                    <a:pt x="2101" y="1869"/>
                    <a:pt x="2137" y="988"/>
                  </a:cubicBezTo>
                  <a:cubicBezTo>
                    <a:pt x="2161" y="367"/>
                    <a:pt x="1584" y="1"/>
                    <a:pt x="1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7"/>
            <p:cNvSpPr/>
            <p:nvPr/>
          </p:nvSpPr>
          <p:spPr>
            <a:xfrm>
              <a:off x="1404800" y="2616275"/>
              <a:ext cx="97125" cy="109750"/>
            </a:xfrm>
            <a:custGeom>
              <a:avLst/>
              <a:gdLst/>
              <a:ahLst/>
              <a:cxnLst/>
              <a:rect l="l" t="t" r="r" b="b"/>
              <a:pathLst>
                <a:path w="3885" h="4390" extrusionOk="0">
                  <a:moveTo>
                    <a:pt x="1207" y="0"/>
                  </a:moveTo>
                  <a:cubicBezTo>
                    <a:pt x="598" y="0"/>
                    <a:pt x="1" y="458"/>
                    <a:pt x="257" y="1181"/>
                  </a:cubicBezTo>
                  <a:cubicBezTo>
                    <a:pt x="513" y="1899"/>
                    <a:pt x="1101" y="2464"/>
                    <a:pt x="1573" y="3055"/>
                  </a:cubicBezTo>
                  <a:cubicBezTo>
                    <a:pt x="1980" y="3567"/>
                    <a:pt x="2454" y="4230"/>
                    <a:pt x="3130" y="4375"/>
                  </a:cubicBezTo>
                  <a:cubicBezTo>
                    <a:pt x="3177" y="4385"/>
                    <a:pt x="3223" y="4390"/>
                    <a:pt x="3267" y="4390"/>
                  </a:cubicBezTo>
                  <a:cubicBezTo>
                    <a:pt x="3562" y="4390"/>
                    <a:pt x="3760" y="4170"/>
                    <a:pt x="3799" y="3864"/>
                  </a:cubicBezTo>
                  <a:cubicBezTo>
                    <a:pt x="3885" y="3209"/>
                    <a:pt x="3428" y="2551"/>
                    <a:pt x="3102" y="2015"/>
                  </a:cubicBezTo>
                  <a:cubicBezTo>
                    <a:pt x="2751" y="1436"/>
                    <a:pt x="2414" y="663"/>
                    <a:pt x="1888" y="232"/>
                  </a:cubicBezTo>
                  <a:cubicBezTo>
                    <a:pt x="1695" y="73"/>
                    <a:pt x="1450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7"/>
            <p:cNvSpPr/>
            <p:nvPr/>
          </p:nvSpPr>
          <p:spPr>
            <a:xfrm>
              <a:off x="1275700" y="2779650"/>
              <a:ext cx="103675" cy="78150"/>
            </a:xfrm>
            <a:custGeom>
              <a:avLst/>
              <a:gdLst/>
              <a:ahLst/>
              <a:cxnLst/>
              <a:rect l="l" t="t" r="r" b="b"/>
              <a:pathLst>
                <a:path w="4147" h="3126" extrusionOk="0">
                  <a:moveTo>
                    <a:pt x="1220" y="1"/>
                  </a:moveTo>
                  <a:cubicBezTo>
                    <a:pt x="626" y="1"/>
                    <a:pt x="38" y="406"/>
                    <a:pt x="17" y="1053"/>
                  </a:cubicBezTo>
                  <a:cubicBezTo>
                    <a:pt x="1" y="1549"/>
                    <a:pt x="288" y="1961"/>
                    <a:pt x="751" y="2122"/>
                  </a:cubicBezTo>
                  <a:cubicBezTo>
                    <a:pt x="815" y="2145"/>
                    <a:pt x="882" y="2156"/>
                    <a:pt x="948" y="2156"/>
                  </a:cubicBezTo>
                  <a:cubicBezTo>
                    <a:pt x="1042" y="2156"/>
                    <a:pt x="1135" y="2134"/>
                    <a:pt x="1220" y="2089"/>
                  </a:cubicBezTo>
                  <a:cubicBezTo>
                    <a:pt x="1570" y="2266"/>
                    <a:pt x="1904" y="2538"/>
                    <a:pt x="2241" y="2703"/>
                  </a:cubicBezTo>
                  <a:cubicBezTo>
                    <a:pt x="2660" y="2908"/>
                    <a:pt x="3070" y="3126"/>
                    <a:pt x="3523" y="3126"/>
                  </a:cubicBezTo>
                  <a:cubicBezTo>
                    <a:pt x="3622" y="3126"/>
                    <a:pt x="3723" y="3115"/>
                    <a:pt x="3826" y="3092"/>
                  </a:cubicBezTo>
                  <a:cubicBezTo>
                    <a:pt x="3986" y="3056"/>
                    <a:pt x="4147" y="2866"/>
                    <a:pt x="4128" y="2695"/>
                  </a:cubicBezTo>
                  <a:cubicBezTo>
                    <a:pt x="4060" y="2060"/>
                    <a:pt x="3606" y="1605"/>
                    <a:pt x="3154" y="1179"/>
                  </a:cubicBezTo>
                  <a:cubicBezTo>
                    <a:pt x="2707" y="758"/>
                    <a:pt x="2142" y="199"/>
                    <a:pt x="1535" y="40"/>
                  </a:cubicBezTo>
                  <a:cubicBezTo>
                    <a:pt x="1432" y="14"/>
                    <a:pt x="1326" y="1"/>
                    <a:pt x="1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7"/>
            <p:cNvSpPr/>
            <p:nvPr/>
          </p:nvSpPr>
          <p:spPr>
            <a:xfrm>
              <a:off x="1183375" y="3054325"/>
              <a:ext cx="119000" cy="52650"/>
            </a:xfrm>
            <a:custGeom>
              <a:avLst/>
              <a:gdLst/>
              <a:ahLst/>
              <a:cxnLst/>
              <a:rect l="l" t="t" r="r" b="b"/>
              <a:pathLst>
                <a:path w="4760" h="2106" extrusionOk="0">
                  <a:moveTo>
                    <a:pt x="1892" y="0"/>
                  </a:moveTo>
                  <a:cubicBezTo>
                    <a:pt x="1362" y="0"/>
                    <a:pt x="847" y="94"/>
                    <a:pt x="440" y="469"/>
                  </a:cubicBezTo>
                  <a:cubicBezTo>
                    <a:pt x="1" y="875"/>
                    <a:pt x="111" y="1671"/>
                    <a:pt x="632" y="1953"/>
                  </a:cubicBezTo>
                  <a:cubicBezTo>
                    <a:pt x="740" y="2013"/>
                    <a:pt x="856" y="2058"/>
                    <a:pt x="976" y="2087"/>
                  </a:cubicBezTo>
                  <a:cubicBezTo>
                    <a:pt x="1030" y="2099"/>
                    <a:pt x="1087" y="2105"/>
                    <a:pt x="1144" y="2105"/>
                  </a:cubicBezTo>
                  <a:cubicBezTo>
                    <a:pt x="1335" y="2105"/>
                    <a:pt x="1535" y="2038"/>
                    <a:pt x="1690" y="1919"/>
                  </a:cubicBezTo>
                  <a:cubicBezTo>
                    <a:pt x="1885" y="1862"/>
                    <a:pt x="2126" y="1848"/>
                    <a:pt x="2361" y="1848"/>
                  </a:cubicBezTo>
                  <a:cubicBezTo>
                    <a:pt x="2570" y="1848"/>
                    <a:pt x="2774" y="1859"/>
                    <a:pt x="2935" y="1860"/>
                  </a:cubicBezTo>
                  <a:cubicBezTo>
                    <a:pt x="2975" y="1860"/>
                    <a:pt x="3014" y="1860"/>
                    <a:pt x="3053" y="1860"/>
                  </a:cubicBezTo>
                  <a:cubicBezTo>
                    <a:pt x="3549" y="1860"/>
                    <a:pt x="3976" y="1832"/>
                    <a:pt x="4440" y="1595"/>
                  </a:cubicBezTo>
                  <a:cubicBezTo>
                    <a:pt x="4759" y="1434"/>
                    <a:pt x="4743" y="1025"/>
                    <a:pt x="4545" y="787"/>
                  </a:cubicBezTo>
                  <a:cubicBezTo>
                    <a:pt x="4041" y="187"/>
                    <a:pt x="3299" y="100"/>
                    <a:pt x="2558" y="36"/>
                  </a:cubicBezTo>
                  <a:cubicBezTo>
                    <a:pt x="2338" y="17"/>
                    <a:pt x="2113" y="0"/>
                    <a:pt x="1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7"/>
            <p:cNvSpPr/>
            <p:nvPr/>
          </p:nvSpPr>
          <p:spPr>
            <a:xfrm>
              <a:off x="1314050" y="3248700"/>
              <a:ext cx="98775" cy="64475"/>
            </a:xfrm>
            <a:custGeom>
              <a:avLst/>
              <a:gdLst/>
              <a:ahLst/>
              <a:cxnLst/>
              <a:rect l="l" t="t" r="r" b="b"/>
              <a:pathLst>
                <a:path w="3951" h="2579" extrusionOk="0">
                  <a:moveTo>
                    <a:pt x="2812" y="1"/>
                  </a:moveTo>
                  <a:cubicBezTo>
                    <a:pt x="1894" y="1"/>
                    <a:pt x="657" y="799"/>
                    <a:pt x="321" y="1329"/>
                  </a:cubicBezTo>
                  <a:cubicBezTo>
                    <a:pt x="0" y="1834"/>
                    <a:pt x="437" y="2578"/>
                    <a:pt x="1007" y="2578"/>
                  </a:cubicBezTo>
                  <a:cubicBezTo>
                    <a:pt x="1086" y="2578"/>
                    <a:pt x="1166" y="2564"/>
                    <a:pt x="1248" y="2534"/>
                  </a:cubicBezTo>
                  <a:cubicBezTo>
                    <a:pt x="1845" y="2311"/>
                    <a:pt x="2377" y="1860"/>
                    <a:pt x="2943" y="1553"/>
                  </a:cubicBezTo>
                  <a:cubicBezTo>
                    <a:pt x="3265" y="1379"/>
                    <a:pt x="3950" y="930"/>
                    <a:pt x="3688" y="462"/>
                  </a:cubicBezTo>
                  <a:cubicBezTo>
                    <a:pt x="3502" y="131"/>
                    <a:pt x="3183" y="1"/>
                    <a:pt x="28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7"/>
            <p:cNvSpPr/>
            <p:nvPr/>
          </p:nvSpPr>
          <p:spPr>
            <a:xfrm>
              <a:off x="1496975" y="3428975"/>
              <a:ext cx="61225" cy="72000"/>
            </a:xfrm>
            <a:custGeom>
              <a:avLst/>
              <a:gdLst/>
              <a:ahLst/>
              <a:cxnLst/>
              <a:rect l="l" t="t" r="r" b="b"/>
              <a:pathLst>
                <a:path w="2449" h="2880" extrusionOk="0">
                  <a:moveTo>
                    <a:pt x="2119" y="1"/>
                  </a:moveTo>
                  <a:cubicBezTo>
                    <a:pt x="2109" y="1"/>
                    <a:pt x="2100" y="1"/>
                    <a:pt x="2091" y="2"/>
                  </a:cubicBezTo>
                  <a:cubicBezTo>
                    <a:pt x="1563" y="75"/>
                    <a:pt x="1368" y="307"/>
                    <a:pt x="1058" y="718"/>
                  </a:cubicBezTo>
                  <a:cubicBezTo>
                    <a:pt x="810" y="1044"/>
                    <a:pt x="580" y="1384"/>
                    <a:pt x="363" y="1730"/>
                  </a:cubicBezTo>
                  <a:cubicBezTo>
                    <a:pt x="1" y="2314"/>
                    <a:pt x="567" y="2880"/>
                    <a:pt x="1092" y="2880"/>
                  </a:cubicBezTo>
                  <a:cubicBezTo>
                    <a:pt x="1324" y="2880"/>
                    <a:pt x="1548" y="2769"/>
                    <a:pt x="1680" y="2500"/>
                  </a:cubicBezTo>
                  <a:cubicBezTo>
                    <a:pt x="1875" y="2106"/>
                    <a:pt x="2047" y="1703"/>
                    <a:pt x="2206" y="1294"/>
                  </a:cubicBezTo>
                  <a:cubicBezTo>
                    <a:pt x="2392" y="820"/>
                    <a:pt x="2449" y="531"/>
                    <a:pt x="2236" y="62"/>
                  </a:cubicBezTo>
                  <a:cubicBezTo>
                    <a:pt x="2214" y="15"/>
                    <a:pt x="2165" y="1"/>
                    <a:pt x="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7"/>
            <p:cNvSpPr/>
            <p:nvPr/>
          </p:nvSpPr>
          <p:spPr>
            <a:xfrm>
              <a:off x="1677700" y="3454750"/>
              <a:ext cx="45950" cy="107825"/>
            </a:xfrm>
            <a:custGeom>
              <a:avLst/>
              <a:gdLst/>
              <a:ahLst/>
              <a:cxnLst/>
              <a:rect l="l" t="t" r="r" b="b"/>
              <a:pathLst>
                <a:path w="1838" h="4313" extrusionOk="0">
                  <a:moveTo>
                    <a:pt x="1525" y="1"/>
                  </a:moveTo>
                  <a:cubicBezTo>
                    <a:pt x="1486" y="1"/>
                    <a:pt x="1447" y="10"/>
                    <a:pt x="1414" y="28"/>
                  </a:cubicBezTo>
                  <a:cubicBezTo>
                    <a:pt x="279" y="682"/>
                    <a:pt x="1" y="2576"/>
                    <a:pt x="171" y="3753"/>
                  </a:cubicBezTo>
                  <a:cubicBezTo>
                    <a:pt x="227" y="4140"/>
                    <a:pt x="529" y="4313"/>
                    <a:pt x="850" y="4313"/>
                  </a:cubicBezTo>
                  <a:cubicBezTo>
                    <a:pt x="1261" y="4313"/>
                    <a:pt x="1705" y="4029"/>
                    <a:pt x="1701" y="3547"/>
                  </a:cubicBezTo>
                  <a:cubicBezTo>
                    <a:pt x="1697" y="2933"/>
                    <a:pt x="1623" y="2341"/>
                    <a:pt x="1680" y="1724"/>
                  </a:cubicBezTo>
                  <a:cubicBezTo>
                    <a:pt x="1728" y="1194"/>
                    <a:pt x="1837" y="692"/>
                    <a:pt x="1744" y="163"/>
                  </a:cubicBezTo>
                  <a:cubicBezTo>
                    <a:pt x="1727" y="58"/>
                    <a:pt x="1624" y="1"/>
                    <a:pt x="1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7"/>
            <p:cNvSpPr/>
            <p:nvPr/>
          </p:nvSpPr>
          <p:spPr>
            <a:xfrm>
              <a:off x="2090625" y="3077850"/>
              <a:ext cx="104925" cy="44025"/>
            </a:xfrm>
            <a:custGeom>
              <a:avLst/>
              <a:gdLst/>
              <a:ahLst/>
              <a:cxnLst/>
              <a:rect l="l" t="t" r="r" b="b"/>
              <a:pathLst>
                <a:path w="4197" h="1761" extrusionOk="0">
                  <a:moveTo>
                    <a:pt x="2036" y="0"/>
                  </a:moveTo>
                  <a:cubicBezTo>
                    <a:pt x="1290" y="0"/>
                    <a:pt x="519" y="155"/>
                    <a:pt x="137" y="693"/>
                  </a:cubicBezTo>
                  <a:cubicBezTo>
                    <a:pt x="0" y="884"/>
                    <a:pt x="97" y="1204"/>
                    <a:pt x="299" y="1309"/>
                  </a:cubicBezTo>
                  <a:cubicBezTo>
                    <a:pt x="566" y="1448"/>
                    <a:pt x="847" y="1456"/>
                    <a:pt x="1135" y="1456"/>
                  </a:cubicBezTo>
                  <a:cubicBezTo>
                    <a:pt x="1169" y="1456"/>
                    <a:pt x="1204" y="1456"/>
                    <a:pt x="1238" y="1456"/>
                  </a:cubicBezTo>
                  <a:cubicBezTo>
                    <a:pt x="1326" y="1456"/>
                    <a:pt x="1413" y="1456"/>
                    <a:pt x="1502" y="1461"/>
                  </a:cubicBezTo>
                  <a:cubicBezTo>
                    <a:pt x="1943" y="1486"/>
                    <a:pt x="2372" y="1595"/>
                    <a:pt x="2795" y="1722"/>
                  </a:cubicBezTo>
                  <a:cubicBezTo>
                    <a:pt x="2881" y="1748"/>
                    <a:pt x="2963" y="1760"/>
                    <a:pt x="3041" y="1760"/>
                  </a:cubicBezTo>
                  <a:cubicBezTo>
                    <a:pt x="3899" y="1760"/>
                    <a:pt x="4196" y="288"/>
                    <a:pt x="3238" y="115"/>
                  </a:cubicBezTo>
                  <a:cubicBezTo>
                    <a:pt x="2902" y="54"/>
                    <a:pt x="2474" y="0"/>
                    <a:pt x="2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431;p44">
            <a:extLst>
              <a:ext uri="{FF2B5EF4-FFF2-40B4-BE49-F238E27FC236}">
                <a16:creationId xmlns:a16="http://schemas.microsoft.com/office/drawing/2014/main" id="{29B588C1-F8B3-4041-9D8D-AAB0B9D86B1A}"/>
              </a:ext>
            </a:extLst>
          </p:cNvPr>
          <p:cNvGrpSpPr/>
          <p:nvPr/>
        </p:nvGrpSpPr>
        <p:grpSpPr>
          <a:xfrm rot="5400000">
            <a:off x="5027403" y="1282991"/>
            <a:ext cx="3600065" cy="2577461"/>
            <a:chOff x="2556950" y="2043625"/>
            <a:chExt cx="2458725" cy="1760200"/>
          </a:xfrm>
        </p:grpSpPr>
        <p:sp>
          <p:nvSpPr>
            <p:cNvPr id="21" name="Google Shape;432;p44">
              <a:extLst>
                <a:ext uri="{FF2B5EF4-FFF2-40B4-BE49-F238E27FC236}">
                  <a16:creationId xmlns:a16="http://schemas.microsoft.com/office/drawing/2014/main" id="{AF1F4DBE-9CF2-4B2C-A66B-1AC50BC19074}"/>
                </a:ext>
              </a:extLst>
            </p:cNvPr>
            <p:cNvSpPr/>
            <p:nvPr/>
          </p:nvSpPr>
          <p:spPr>
            <a:xfrm>
              <a:off x="2556950" y="2043625"/>
              <a:ext cx="2458725" cy="1760200"/>
            </a:xfrm>
            <a:custGeom>
              <a:avLst/>
              <a:gdLst/>
              <a:ahLst/>
              <a:cxnLst/>
              <a:rect l="l" t="t" r="r" b="b"/>
              <a:pathLst>
                <a:path w="98349" h="70408" extrusionOk="0">
                  <a:moveTo>
                    <a:pt x="90818" y="1816"/>
                  </a:moveTo>
                  <a:cubicBezTo>
                    <a:pt x="92383" y="1969"/>
                    <a:pt x="93897" y="2373"/>
                    <a:pt x="95019" y="3508"/>
                  </a:cubicBezTo>
                  <a:cubicBezTo>
                    <a:pt x="96028" y="4532"/>
                    <a:pt x="96504" y="5893"/>
                    <a:pt x="96734" y="7309"/>
                  </a:cubicBezTo>
                  <a:cubicBezTo>
                    <a:pt x="96493" y="6832"/>
                    <a:pt x="96285" y="6466"/>
                    <a:pt x="96173" y="6300"/>
                  </a:cubicBezTo>
                  <a:cubicBezTo>
                    <a:pt x="94887" y="4384"/>
                    <a:pt x="92996" y="2705"/>
                    <a:pt x="90818" y="1816"/>
                  </a:cubicBezTo>
                  <a:close/>
                  <a:moveTo>
                    <a:pt x="11961" y="1646"/>
                  </a:moveTo>
                  <a:cubicBezTo>
                    <a:pt x="12129" y="1646"/>
                    <a:pt x="12296" y="1647"/>
                    <a:pt x="12463" y="1647"/>
                  </a:cubicBezTo>
                  <a:cubicBezTo>
                    <a:pt x="15236" y="1651"/>
                    <a:pt x="18010" y="1674"/>
                    <a:pt x="20784" y="1688"/>
                  </a:cubicBezTo>
                  <a:lnTo>
                    <a:pt x="53375" y="1849"/>
                  </a:lnTo>
                  <a:cubicBezTo>
                    <a:pt x="58769" y="1875"/>
                    <a:pt x="64162" y="1907"/>
                    <a:pt x="69553" y="1907"/>
                  </a:cubicBezTo>
                  <a:cubicBezTo>
                    <a:pt x="75895" y="1907"/>
                    <a:pt x="82236" y="1863"/>
                    <a:pt x="88576" y="1717"/>
                  </a:cubicBezTo>
                  <a:cubicBezTo>
                    <a:pt x="89068" y="1724"/>
                    <a:pt x="89571" y="1733"/>
                    <a:pt x="90074" y="1761"/>
                  </a:cubicBezTo>
                  <a:cubicBezTo>
                    <a:pt x="91936" y="2502"/>
                    <a:pt x="93588" y="3529"/>
                    <a:pt x="94965" y="5102"/>
                  </a:cubicBezTo>
                  <a:cubicBezTo>
                    <a:pt x="95712" y="5955"/>
                    <a:pt x="96335" y="6907"/>
                    <a:pt x="96820" y="7930"/>
                  </a:cubicBezTo>
                  <a:cubicBezTo>
                    <a:pt x="96911" y="8720"/>
                    <a:pt x="96939" y="9512"/>
                    <a:pt x="96950" y="10260"/>
                  </a:cubicBezTo>
                  <a:cubicBezTo>
                    <a:pt x="97038" y="15743"/>
                    <a:pt x="96885" y="21239"/>
                    <a:pt x="96853" y="26722"/>
                  </a:cubicBezTo>
                  <a:lnTo>
                    <a:pt x="96655" y="59972"/>
                  </a:lnTo>
                  <a:cubicBezTo>
                    <a:pt x="96639" y="60013"/>
                    <a:pt x="96626" y="60056"/>
                    <a:pt x="96620" y="60101"/>
                  </a:cubicBezTo>
                  <a:cubicBezTo>
                    <a:pt x="96277" y="62648"/>
                    <a:pt x="96354" y="65704"/>
                    <a:pt x="93954" y="67311"/>
                  </a:cubicBezTo>
                  <a:cubicBezTo>
                    <a:pt x="92234" y="68462"/>
                    <a:pt x="90018" y="68563"/>
                    <a:pt x="87924" y="68563"/>
                  </a:cubicBezTo>
                  <a:cubicBezTo>
                    <a:pt x="87478" y="68563"/>
                    <a:pt x="87038" y="68558"/>
                    <a:pt x="86609" y="68558"/>
                  </a:cubicBezTo>
                  <a:cubicBezTo>
                    <a:pt x="86449" y="68558"/>
                    <a:pt x="86290" y="68559"/>
                    <a:pt x="86134" y="68561"/>
                  </a:cubicBezTo>
                  <a:cubicBezTo>
                    <a:pt x="79796" y="68630"/>
                    <a:pt x="73460" y="68702"/>
                    <a:pt x="67122" y="68777"/>
                  </a:cubicBezTo>
                  <a:cubicBezTo>
                    <a:pt x="54449" y="68943"/>
                    <a:pt x="41775" y="69086"/>
                    <a:pt x="29100" y="69207"/>
                  </a:cubicBezTo>
                  <a:cubicBezTo>
                    <a:pt x="25099" y="69250"/>
                    <a:pt x="21017" y="69468"/>
                    <a:pt x="16955" y="69468"/>
                  </a:cubicBezTo>
                  <a:cubicBezTo>
                    <a:pt x="15090" y="69468"/>
                    <a:pt x="13229" y="69422"/>
                    <a:pt x="11382" y="69292"/>
                  </a:cubicBezTo>
                  <a:cubicBezTo>
                    <a:pt x="11338" y="69271"/>
                    <a:pt x="11291" y="69256"/>
                    <a:pt x="11243" y="69249"/>
                  </a:cubicBezTo>
                  <a:cubicBezTo>
                    <a:pt x="9261" y="68910"/>
                    <a:pt x="7147" y="68692"/>
                    <a:pt x="5324" y="67786"/>
                  </a:cubicBezTo>
                  <a:cubicBezTo>
                    <a:pt x="2945" y="66603"/>
                    <a:pt x="1957" y="64442"/>
                    <a:pt x="1766" y="61862"/>
                  </a:cubicBezTo>
                  <a:cubicBezTo>
                    <a:pt x="1395" y="56826"/>
                    <a:pt x="1728" y="51663"/>
                    <a:pt x="1735" y="46613"/>
                  </a:cubicBezTo>
                  <a:cubicBezTo>
                    <a:pt x="1749" y="35854"/>
                    <a:pt x="1764" y="25094"/>
                    <a:pt x="1779" y="14335"/>
                  </a:cubicBezTo>
                  <a:cubicBezTo>
                    <a:pt x="1787" y="10034"/>
                    <a:pt x="1586" y="4144"/>
                    <a:pt x="6469" y="2332"/>
                  </a:cubicBezTo>
                  <a:cubicBezTo>
                    <a:pt x="8213" y="1685"/>
                    <a:pt x="10115" y="1646"/>
                    <a:pt x="11961" y="1646"/>
                  </a:cubicBezTo>
                  <a:close/>
                  <a:moveTo>
                    <a:pt x="13285" y="114"/>
                  </a:moveTo>
                  <a:cubicBezTo>
                    <a:pt x="12308" y="114"/>
                    <a:pt x="11333" y="128"/>
                    <a:pt x="10360" y="170"/>
                  </a:cubicBezTo>
                  <a:cubicBezTo>
                    <a:pt x="8433" y="256"/>
                    <a:pt x="6448" y="529"/>
                    <a:pt x="4740" y="1483"/>
                  </a:cubicBezTo>
                  <a:cubicBezTo>
                    <a:pt x="1083" y="3528"/>
                    <a:pt x="415" y="7888"/>
                    <a:pt x="333" y="11705"/>
                  </a:cubicBezTo>
                  <a:cubicBezTo>
                    <a:pt x="85" y="23331"/>
                    <a:pt x="297" y="34985"/>
                    <a:pt x="284" y="46615"/>
                  </a:cubicBezTo>
                  <a:cubicBezTo>
                    <a:pt x="280" y="49934"/>
                    <a:pt x="276" y="53253"/>
                    <a:pt x="271" y="56572"/>
                  </a:cubicBezTo>
                  <a:cubicBezTo>
                    <a:pt x="270" y="59156"/>
                    <a:pt x="0" y="61953"/>
                    <a:pt x="735" y="64469"/>
                  </a:cubicBezTo>
                  <a:cubicBezTo>
                    <a:pt x="2020" y="68857"/>
                    <a:pt x="6707" y="70383"/>
                    <a:pt x="10866" y="70383"/>
                  </a:cubicBezTo>
                  <a:cubicBezTo>
                    <a:pt x="10941" y="70383"/>
                    <a:pt x="11016" y="70382"/>
                    <a:pt x="11090" y="70381"/>
                  </a:cubicBezTo>
                  <a:cubicBezTo>
                    <a:pt x="11215" y="70380"/>
                    <a:pt x="11335" y="70334"/>
                    <a:pt x="11429" y="70253"/>
                  </a:cubicBezTo>
                  <a:cubicBezTo>
                    <a:pt x="12710" y="70379"/>
                    <a:pt x="14003" y="70407"/>
                    <a:pt x="15298" y="70407"/>
                  </a:cubicBezTo>
                  <a:cubicBezTo>
                    <a:pt x="15751" y="70407"/>
                    <a:pt x="16204" y="70404"/>
                    <a:pt x="16657" y="70400"/>
                  </a:cubicBezTo>
                  <a:cubicBezTo>
                    <a:pt x="20114" y="70371"/>
                    <a:pt x="23570" y="70339"/>
                    <a:pt x="27027" y="70305"/>
                  </a:cubicBezTo>
                  <a:cubicBezTo>
                    <a:pt x="33940" y="70240"/>
                    <a:pt x="40853" y="70176"/>
                    <a:pt x="47766" y="70112"/>
                  </a:cubicBezTo>
                  <a:cubicBezTo>
                    <a:pt x="61461" y="69984"/>
                    <a:pt x="75204" y="70217"/>
                    <a:pt x="88893" y="69756"/>
                  </a:cubicBezTo>
                  <a:cubicBezTo>
                    <a:pt x="91383" y="69672"/>
                    <a:pt x="94095" y="69291"/>
                    <a:pt x="95825" y="67303"/>
                  </a:cubicBezTo>
                  <a:cubicBezTo>
                    <a:pt x="97229" y="65692"/>
                    <a:pt x="97707" y="63354"/>
                    <a:pt x="97702" y="61216"/>
                  </a:cubicBezTo>
                  <a:cubicBezTo>
                    <a:pt x="97844" y="61112"/>
                    <a:pt x="97944" y="60948"/>
                    <a:pt x="97945" y="60721"/>
                  </a:cubicBezTo>
                  <a:cubicBezTo>
                    <a:pt x="98025" y="47899"/>
                    <a:pt x="98104" y="35079"/>
                    <a:pt x="98183" y="22259"/>
                  </a:cubicBezTo>
                  <a:cubicBezTo>
                    <a:pt x="98203" y="19054"/>
                    <a:pt x="98221" y="15849"/>
                    <a:pt x="98238" y="12644"/>
                  </a:cubicBezTo>
                  <a:cubicBezTo>
                    <a:pt x="98247" y="10300"/>
                    <a:pt x="98349" y="7837"/>
                    <a:pt x="97619" y="5576"/>
                  </a:cubicBezTo>
                  <a:cubicBezTo>
                    <a:pt x="96494" y="2088"/>
                    <a:pt x="93720" y="828"/>
                    <a:pt x="90596" y="828"/>
                  </a:cubicBezTo>
                  <a:cubicBezTo>
                    <a:pt x="90441" y="828"/>
                    <a:pt x="90285" y="831"/>
                    <a:pt x="90129" y="837"/>
                  </a:cubicBezTo>
                  <a:lnTo>
                    <a:pt x="90128" y="837"/>
                  </a:lnTo>
                  <a:cubicBezTo>
                    <a:pt x="66351" y="1"/>
                    <a:pt x="42503" y="277"/>
                    <a:pt x="18704" y="170"/>
                  </a:cubicBezTo>
                  <a:cubicBezTo>
                    <a:pt x="16902" y="162"/>
                    <a:pt x="15092" y="114"/>
                    <a:pt x="13285" y="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33;p44">
              <a:extLst>
                <a:ext uri="{FF2B5EF4-FFF2-40B4-BE49-F238E27FC236}">
                  <a16:creationId xmlns:a16="http://schemas.microsoft.com/office/drawing/2014/main" id="{A4314DA7-2346-4B04-BF54-585998A5C9E7}"/>
                </a:ext>
              </a:extLst>
            </p:cNvPr>
            <p:cNvSpPr/>
            <p:nvPr/>
          </p:nvSpPr>
          <p:spPr>
            <a:xfrm>
              <a:off x="4670200" y="2819475"/>
              <a:ext cx="245125" cy="219275"/>
            </a:xfrm>
            <a:custGeom>
              <a:avLst/>
              <a:gdLst/>
              <a:ahLst/>
              <a:cxnLst/>
              <a:rect l="l" t="t" r="r" b="b"/>
              <a:pathLst>
                <a:path w="9805" h="8771" extrusionOk="0">
                  <a:moveTo>
                    <a:pt x="6458" y="1744"/>
                  </a:moveTo>
                  <a:lnTo>
                    <a:pt x="6458" y="1744"/>
                  </a:lnTo>
                  <a:cubicBezTo>
                    <a:pt x="6577" y="1765"/>
                    <a:pt x="6694" y="1793"/>
                    <a:pt x="6810" y="1826"/>
                  </a:cubicBezTo>
                  <a:cubicBezTo>
                    <a:pt x="8173" y="2233"/>
                    <a:pt x="8547" y="3509"/>
                    <a:pt x="8357" y="4744"/>
                  </a:cubicBezTo>
                  <a:cubicBezTo>
                    <a:pt x="8322" y="4117"/>
                    <a:pt x="8146" y="3499"/>
                    <a:pt x="7814" y="2957"/>
                  </a:cubicBezTo>
                  <a:cubicBezTo>
                    <a:pt x="7497" y="2436"/>
                    <a:pt x="7011" y="2019"/>
                    <a:pt x="6458" y="1744"/>
                  </a:cubicBezTo>
                  <a:close/>
                  <a:moveTo>
                    <a:pt x="4989" y="2133"/>
                  </a:moveTo>
                  <a:cubicBezTo>
                    <a:pt x="6456" y="2133"/>
                    <a:pt x="7706" y="3080"/>
                    <a:pt x="7730" y="4903"/>
                  </a:cubicBezTo>
                  <a:cubicBezTo>
                    <a:pt x="7742" y="5796"/>
                    <a:pt x="7376" y="6656"/>
                    <a:pt x="6797" y="7223"/>
                  </a:cubicBezTo>
                  <a:cubicBezTo>
                    <a:pt x="6429" y="7400"/>
                    <a:pt x="6022" y="7478"/>
                    <a:pt x="5603" y="7478"/>
                  </a:cubicBezTo>
                  <a:cubicBezTo>
                    <a:pt x="4895" y="7478"/>
                    <a:pt x="4156" y="7255"/>
                    <a:pt x="3525" y="6903"/>
                  </a:cubicBezTo>
                  <a:cubicBezTo>
                    <a:pt x="3308" y="6781"/>
                    <a:pt x="3103" y="6642"/>
                    <a:pt x="2911" y="6484"/>
                  </a:cubicBezTo>
                  <a:cubicBezTo>
                    <a:pt x="2179" y="5525"/>
                    <a:pt x="1818" y="4255"/>
                    <a:pt x="2392" y="3156"/>
                  </a:cubicBezTo>
                  <a:cubicBezTo>
                    <a:pt x="2562" y="2832"/>
                    <a:pt x="2827" y="2564"/>
                    <a:pt x="3148" y="2347"/>
                  </a:cubicBezTo>
                  <a:cubicBezTo>
                    <a:pt x="3197" y="2429"/>
                    <a:pt x="3284" y="2476"/>
                    <a:pt x="3375" y="2476"/>
                  </a:cubicBezTo>
                  <a:cubicBezTo>
                    <a:pt x="3408" y="2476"/>
                    <a:pt x="3442" y="2469"/>
                    <a:pt x="3475" y="2456"/>
                  </a:cubicBezTo>
                  <a:cubicBezTo>
                    <a:pt x="3979" y="2239"/>
                    <a:pt x="4496" y="2133"/>
                    <a:pt x="4989" y="2133"/>
                  </a:cubicBezTo>
                  <a:close/>
                  <a:moveTo>
                    <a:pt x="5476" y="1"/>
                  </a:moveTo>
                  <a:cubicBezTo>
                    <a:pt x="4394" y="1"/>
                    <a:pt x="3206" y="667"/>
                    <a:pt x="2447" y="1312"/>
                  </a:cubicBezTo>
                  <a:cubicBezTo>
                    <a:pt x="910" y="2619"/>
                    <a:pt x="0" y="4604"/>
                    <a:pt x="1199" y="6446"/>
                  </a:cubicBezTo>
                  <a:cubicBezTo>
                    <a:pt x="2115" y="7852"/>
                    <a:pt x="3948" y="8770"/>
                    <a:pt x="5658" y="8770"/>
                  </a:cubicBezTo>
                  <a:cubicBezTo>
                    <a:pt x="5901" y="8770"/>
                    <a:pt x="6142" y="8752"/>
                    <a:pt x="6377" y="8713"/>
                  </a:cubicBezTo>
                  <a:cubicBezTo>
                    <a:pt x="8390" y="8384"/>
                    <a:pt x="9495" y="6421"/>
                    <a:pt x="9651" y="4517"/>
                  </a:cubicBezTo>
                  <a:cubicBezTo>
                    <a:pt x="9804" y="2648"/>
                    <a:pt x="8845" y="987"/>
                    <a:pt x="6990" y="633"/>
                  </a:cubicBezTo>
                  <a:cubicBezTo>
                    <a:pt x="6986" y="628"/>
                    <a:pt x="6987" y="622"/>
                    <a:pt x="6982" y="617"/>
                  </a:cubicBezTo>
                  <a:cubicBezTo>
                    <a:pt x="6556" y="176"/>
                    <a:pt x="6030" y="1"/>
                    <a:pt x="5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34;p44">
              <a:extLst>
                <a:ext uri="{FF2B5EF4-FFF2-40B4-BE49-F238E27FC236}">
                  <a16:creationId xmlns:a16="http://schemas.microsoft.com/office/drawing/2014/main" id="{C8FE97E5-D497-4101-8681-A79D6E0D12CB}"/>
                </a:ext>
              </a:extLst>
            </p:cNvPr>
            <p:cNvSpPr/>
            <p:nvPr/>
          </p:nvSpPr>
          <p:spPr>
            <a:xfrm>
              <a:off x="2729800" y="2201775"/>
              <a:ext cx="1934650" cy="1470275"/>
            </a:xfrm>
            <a:custGeom>
              <a:avLst/>
              <a:gdLst/>
              <a:ahLst/>
              <a:cxnLst/>
              <a:rect l="l" t="t" r="r" b="b"/>
              <a:pathLst>
                <a:path w="77386" h="58811" extrusionOk="0">
                  <a:moveTo>
                    <a:pt x="1185" y="1196"/>
                  </a:moveTo>
                  <a:cubicBezTo>
                    <a:pt x="1321" y="1206"/>
                    <a:pt x="1457" y="1209"/>
                    <a:pt x="1594" y="1217"/>
                  </a:cubicBezTo>
                  <a:cubicBezTo>
                    <a:pt x="1469" y="1589"/>
                    <a:pt x="1356" y="1964"/>
                    <a:pt x="1256" y="2343"/>
                  </a:cubicBezTo>
                  <a:cubicBezTo>
                    <a:pt x="1233" y="1960"/>
                    <a:pt x="1214" y="1577"/>
                    <a:pt x="1185" y="1196"/>
                  </a:cubicBezTo>
                  <a:close/>
                  <a:moveTo>
                    <a:pt x="1429" y="10485"/>
                  </a:moveTo>
                  <a:cubicBezTo>
                    <a:pt x="1528" y="13703"/>
                    <a:pt x="1641" y="16920"/>
                    <a:pt x="1741" y="20138"/>
                  </a:cubicBezTo>
                  <a:cubicBezTo>
                    <a:pt x="1837" y="23209"/>
                    <a:pt x="1746" y="26237"/>
                    <a:pt x="1537" y="29264"/>
                  </a:cubicBezTo>
                  <a:lnTo>
                    <a:pt x="1537" y="29263"/>
                  </a:lnTo>
                  <a:cubicBezTo>
                    <a:pt x="1502" y="24699"/>
                    <a:pt x="1466" y="20136"/>
                    <a:pt x="1431" y="15573"/>
                  </a:cubicBezTo>
                  <a:cubicBezTo>
                    <a:pt x="1418" y="13882"/>
                    <a:pt x="1426" y="12184"/>
                    <a:pt x="1429" y="10485"/>
                  </a:cubicBezTo>
                  <a:close/>
                  <a:moveTo>
                    <a:pt x="2124" y="1246"/>
                  </a:moveTo>
                  <a:cubicBezTo>
                    <a:pt x="4213" y="1360"/>
                    <a:pt x="6315" y="1397"/>
                    <a:pt x="8419" y="1397"/>
                  </a:cubicBezTo>
                  <a:cubicBezTo>
                    <a:pt x="12299" y="1397"/>
                    <a:pt x="16191" y="1272"/>
                    <a:pt x="20040" y="1270"/>
                  </a:cubicBezTo>
                  <a:cubicBezTo>
                    <a:pt x="26225" y="1266"/>
                    <a:pt x="32411" y="1262"/>
                    <a:pt x="38596" y="1259"/>
                  </a:cubicBezTo>
                  <a:cubicBezTo>
                    <a:pt x="39551" y="1258"/>
                    <a:pt x="40507" y="1258"/>
                    <a:pt x="41462" y="1258"/>
                  </a:cubicBezTo>
                  <a:cubicBezTo>
                    <a:pt x="52992" y="1258"/>
                    <a:pt x="64522" y="1289"/>
                    <a:pt x="76050" y="1431"/>
                  </a:cubicBezTo>
                  <a:cubicBezTo>
                    <a:pt x="75508" y="10645"/>
                    <a:pt x="75757" y="19965"/>
                    <a:pt x="75669" y="29192"/>
                  </a:cubicBezTo>
                  <a:lnTo>
                    <a:pt x="75407" y="56668"/>
                  </a:lnTo>
                  <a:cubicBezTo>
                    <a:pt x="63045" y="57008"/>
                    <a:pt x="50680" y="57249"/>
                    <a:pt x="38315" y="57388"/>
                  </a:cubicBezTo>
                  <a:cubicBezTo>
                    <a:pt x="32078" y="57457"/>
                    <a:pt x="25842" y="57499"/>
                    <a:pt x="19605" y="57515"/>
                  </a:cubicBezTo>
                  <a:cubicBezTo>
                    <a:pt x="16487" y="57522"/>
                    <a:pt x="13368" y="57517"/>
                    <a:pt x="10250" y="57534"/>
                  </a:cubicBezTo>
                  <a:cubicBezTo>
                    <a:pt x="10143" y="57535"/>
                    <a:pt x="10036" y="57535"/>
                    <a:pt x="9929" y="57535"/>
                  </a:cubicBezTo>
                  <a:cubicBezTo>
                    <a:pt x="8490" y="57535"/>
                    <a:pt x="7027" y="57489"/>
                    <a:pt x="5567" y="57489"/>
                  </a:cubicBezTo>
                  <a:cubicBezTo>
                    <a:pt x="4939" y="57489"/>
                    <a:pt x="4312" y="57498"/>
                    <a:pt x="3688" y="57522"/>
                  </a:cubicBezTo>
                  <a:cubicBezTo>
                    <a:pt x="3003" y="57039"/>
                    <a:pt x="2376" y="56527"/>
                    <a:pt x="1858" y="55767"/>
                  </a:cubicBezTo>
                  <a:cubicBezTo>
                    <a:pt x="1847" y="55751"/>
                    <a:pt x="1839" y="55734"/>
                    <a:pt x="1827" y="55718"/>
                  </a:cubicBezTo>
                  <a:cubicBezTo>
                    <a:pt x="1832" y="54354"/>
                    <a:pt x="1719" y="52964"/>
                    <a:pt x="1709" y="51661"/>
                  </a:cubicBezTo>
                  <a:lnTo>
                    <a:pt x="1653" y="44374"/>
                  </a:lnTo>
                  <a:cubicBezTo>
                    <a:pt x="1624" y="40693"/>
                    <a:pt x="1596" y="37014"/>
                    <a:pt x="1568" y="33333"/>
                  </a:cubicBezTo>
                  <a:cubicBezTo>
                    <a:pt x="2545" y="23669"/>
                    <a:pt x="1881" y="13855"/>
                    <a:pt x="1409" y="4156"/>
                  </a:cubicBezTo>
                  <a:cubicBezTo>
                    <a:pt x="1577" y="3170"/>
                    <a:pt x="1816" y="2197"/>
                    <a:pt x="2124" y="1246"/>
                  </a:cubicBezTo>
                  <a:close/>
                  <a:moveTo>
                    <a:pt x="1796" y="56741"/>
                  </a:moveTo>
                  <a:cubicBezTo>
                    <a:pt x="2019" y="57044"/>
                    <a:pt x="2266" y="57328"/>
                    <a:pt x="2537" y="57589"/>
                  </a:cubicBezTo>
                  <a:cubicBezTo>
                    <a:pt x="2262" y="57609"/>
                    <a:pt x="1987" y="57631"/>
                    <a:pt x="1714" y="57661"/>
                  </a:cubicBezTo>
                  <a:cubicBezTo>
                    <a:pt x="1754" y="57359"/>
                    <a:pt x="1778" y="57051"/>
                    <a:pt x="1796" y="56741"/>
                  </a:cubicBezTo>
                  <a:close/>
                  <a:moveTo>
                    <a:pt x="8719" y="0"/>
                  </a:moveTo>
                  <a:cubicBezTo>
                    <a:pt x="6094" y="0"/>
                    <a:pt x="3474" y="55"/>
                    <a:pt x="877" y="244"/>
                  </a:cubicBezTo>
                  <a:cubicBezTo>
                    <a:pt x="844" y="246"/>
                    <a:pt x="819" y="259"/>
                    <a:pt x="789" y="266"/>
                  </a:cubicBezTo>
                  <a:cubicBezTo>
                    <a:pt x="771" y="264"/>
                    <a:pt x="752" y="263"/>
                    <a:pt x="734" y="263"/>
                  </a:cubicBezTo>
                  <a:cubicBezTo>
                    <a:pt x="541" y="263"/>
                    <a:pt x="349" y="388"/>
                    <a:pt x="331" y="651"/>
                  </a:cubicBezTo>
                  <a:cubicBezTo>
                    <a:pt x="1" y="5484"/>
                    <a:pt x="225" y="10382"/>
                    <a:pt x="256" y="15225"/>
                  </a:cubicBezTo>
                  <a:cubicBezTo>
                    <a:pt x="288" y="20083"/>
                    <a:pt x="319" y="24941"/>
                    <a:pt x="350" y="29799"/>
                  </a:cubicBezTo>
                  <a:lnTo>
                    <a:pt x="440" y="44026"/>
                  </a:lnTo>
                  <a:lnTo>
                    <a:pt x="486" y="51313"/>
                  </a:lnTo>
                  <a:cubicBezTo>
                    <a:pt x="501" y="53595"/>
                    <a:pt x="196" y="56150"/>
                    <a:pt x="694" y="58379"/>
                  </a:cubicBezTo>
                  <a:cubicBezTo>
                    <a:pt x="743" y="58599"/>
                    <a:pt x="943" y="58709"/>
                    <a:pt x="1142" y="58709"/>
                  </a:cubicBezTo>
                  <a:cubicBezTo>
                    <a:pt x="1313" y="58709"/>
                    <a:pt x="1484" y="58628"/>
                    <a:pt x="1560" y="58465"/>
                  </a:cubicBezTo>
                  <a:cubicBezTo>
                    <a:pt x="2410" y="58574"/>
                    <a:pt x="3275" y="58631"/>
                    <a:pt x="4143" y="58662"/>
                  </a:cubicBezTo>
                  <a:cubicBezTo>
                    <a:pt x="4267" y="58711"/>
                    <a:pt x="4390" y="58760"/>
                    <a:pt x="4517" y="58797"/>
                  </a:cubicBezTo>
                  <a:cubicBezTo>
                    <a:pt x="4549" y="58806"/>
                    <a:pt x="4579" y="58811"/>
                    <a:pt x="4608" y="58811"/>
                  </a:cubicBezTo>
                  <a:cubicBezTo>
                    <a:pt x="4706" y="58811"/>
                    <a:pt x="4782" y="58758"/>
                    <a:pt x="4829" y="58685"/>
                  </a:cubicBezTo>
                  <a:cubicBezTo>
                    <a:pt x="5253" y="58694"/>
                    <a:pt x="5679" y="58697"/>
                    <a:pt x="6104" y="58697"/>
                  </a:cubicBezTo>
                  <a:cubicBezTo>
                    <a:pt x="7282" y="58697"/>
                    <a:pt x="8460" y="58673"/>
                    <a:pt x="9622" y="58673"/>
                  </a:cubicBezTo>
                  <a:cubicBezTo>
                    <a:pt x="9831" y="58673"/>
                    <a:pt x="10041" y="58674"/>
                    <a:pt x="10249" y="58676"/>
                  </a:cubicBezTo>
                  <a:cubicBezTo>
                    <a:pt x="12029" y="58692"/>
                    <a:pt x="13808" y="58697"/>
                    <a:pt x="15587" y="58697"/>
                  </a:cubicBezTo>
                  <a:cubicBezTo>
                    <a:pt x="16811" y="58697"/>
                    <a:pt x="18034" y="58695"/>
                    <a:pt x="19258" y="58693"/>
                  </a:cubicBezTo>
                  <a:cubicBezTo>
                    <a:pt x="25610" y="58680"/>
                    <a:pt x="31963" y="58642"/>
                    <a:pt x="38314" y="58575"/>
                  </a:cubicBezTo>
                  <a:cubicBezTo>
                    <a:pt x="50762" y="58444"/>
                    <a:pt x="63207" y="58209"/>
                    <a:pt x="75651" y="57869"/>
                  </a:cubicBezTo>
                  <a:cubicBezTo>
                    <a:pt x="75753" y="57933"/>
                    <a:pt x="75875" y="57965"/>
                    <a:pt x="75997" y="57965"/>
                  </a:cubicBezTo>
                  <a:cubicBezTo>
                    <a:pt x="76255" y="57965"/>
                    <a:pt x="76513" y="57823"/>
                    <a:pt x="76585" y="57538"/>
                  </a:cubicBezTo>
                  <a:cubicBezTo>
                    <a:pt x="76668" y="57367"/>
                    <a:pt x="76677" y="57171"/>
                    <a:pt x="76610" y="56994"/>
                  </a:cubicBezTo>
                  <a:cubicBezTo>
                    <a:pt x="76695" y="47727"/>
                    <a:pt x="76782" y="38459"/>
                    <a:pt x="76869" y="29191"/>
                  </a:cubicBezTo>
                  <a:cubicBezTo>
                    <a:pt x="76954" y="19914"/>
                    <a:pt x="77386" y="10546"/>
                    <a:pt x="77006" y="1274"/>
                  </a:cubicBezTo>
                  <a:cubicBezTo>
                    <a:pt x="77324" y="946"/>
                    <a:pt x="77187" y="235"/>
                    <a:pt x="76591" y="229"/>
                  </a:cubicBezTo>
                  <a:cubicBezTo>
                    <a:pt x="66238" y="106"/>
                    <a:pt x="55885" y="74"/>
                    <a:pt x="45533" y="74"/>
                  </a:cubicBezTo>
                  <a:cubicBezTo>
                    <a:pt x="43221" y="74"/>
                    <a:pt x="40908" y="76"/>
                    <a:pt x="38596" y="78"/>
                  </a:cubicBezTo>
                  <a:cubicBezTo>
                    <a:pt x="32411" y="84"/>
                    <a:pt x="26225" y="94"/>
                    <a:pt x="20040" y="108"/>
                  </a:cubicBezTo>
                  <a:cubicBezTo>
                    <a:pt x="19935" y="108"/>
                    <a:pt x="19830" y="108"/>
                    <a:pt x="19725" y="108"/>
                  </a:cubicBezTo>
                  <a:cubicBezTo>
                    <a:pt x="16078" y="108"/>
                    <a:pt x="12393" y="0"/>
                    <a:pt x="87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B26FDDD1-3548-4771-ABD3-DAAA894F59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72669" y="1710927"/>
            <a:ext cx="609600" cy="609600"/>
          </a:xfrm>
          <a:prstGeom prst="rect">
            <a:avLst/>
          </a:prstGeom>
        </p:spPr>
      </p:pic>
      <p:pic>
        <p:nvPicPr>
          <p:cNvPr id="1026" name="Picture 2" descr="ASÍ COMENZÓ MI LIBRO ESCRITO A MANO EN UN CUADERNO . | CADA MITAD ...">
            <a:extLst>
              <a:ext uri="{FF2B5EF4-FFF2-40B4-BE49-F238E27FC236}">
                <a16:creationId xmlns:a16="http://schemas.microsoft.com/office/drawing/2014/main" id="{B28AF253-4031-43C8-88BA-4BD57BDDC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009" y="1024776"/>
            <a:ext cx="2054883" cy="2832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1"/>
          <p:cNvSpPr txBox="1">
            <a:spLocks noGrp="1"/>
          </p:cNvSpPr>
          <p:nvPr>
            <p:ph type="title"/>
          </p:nvPr>
        </p:nvSpPr>
        <p:spPr>
          <a:xfrm>
            <a:off x="2838275" y="1455985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6000" dirty="0"/>
              <a:t>felicidades</a:t>
            </a:r>
            <a:endParaRPr sz="6000" dirty="0"/>
          </a:p>
        </p:txBody>
      </p:sp>
      <p:sp>
        <p:nvSpPr>
          <p:cNvPr id="389" name="Google Shape;389;p41"/>
          <p:cNvSpPr txBox="1">
            <a:spLocks noGrp="1"/>
          </p:cNvSpPr>
          <p:nvPr>
            <p:ph type="body" idx="1"/>
          </p:nvPr>
        </p:nvSpPr>
        <p:spPr>
          <a:xfrm>
            <a:off x="3354409" y="2799186"/>
            <a:ext cx="2969432" cy="8035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3200" dirty="0">
                <a:latin typeface="Century Schoolbook" panose="02040604050505020304" pitchFamily="18" charset="0"/>
              </a:rPr>
              <a:t>¡Buen trabajo! </a:t>
            </a:r>
            <a:endParaRPr sz="3200" dirty="0">
              <a:latin typeface="Century Schoolbook" panose="02040604050505020304" pitchFamily="18" charset="0"/>
            </a:endParaRPr>
          </a:p>
        </p:txBody>
      </p:sp>
      <p:pic>
        <p:nvPicPr>
          <p:cNvPr id="390" name="Google Shape;390;p41"/>
          <p:cNvPicPr preferRelativeResize="0"/>
          <p:nvPr/>
        </p:nvPicPr>
        <p:blipFill rotWithShape="1">
          <a:blip r:embed="rId3">
            <a:alphaModFix amt="78000"/>
          </a:blip>
          <a:srcRect l="19967"/>
          <a:stretch/>
        </p:blipFill>
        <p:spPr>
          <a:xfrm rot="3044709">
            <a:off x="2397403" y="714063"/>
            <a:ext cx="1470368" cy="75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8377" y="2473261"/>
            <a:ext cx="2610150" cy="32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Gato Teodoro con pulgar hacia arriba">
            <a:extLst>
              <a:ext uri="{FF2B5EF4-FFF2-40B4-BE49-F238E27FC236}">
                <a16:creationId xmlns:a16="http://schemas.microsoft.com/office/drawing/2014/main" id="{30A9D1C9-41FB-4747-B910-B414CF6CD4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6828" y="3463934"/>
            <a:ext cx="1070343" cy="10703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otebook Lesson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284</Words>
  <Application>Microsoft Office PowerPoint</Application>
  <PresentationFormat>Presentación en pantalla (16:9)</PresentationFormat>
  <Paragraphs>23</Paragraphs>
  <Slides>9</Slides>
  <Notes>9</Notes>
  <HiddenSlides>0</HiddenSlides>
  <MMClips>8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Lucida Calligraphy</vt:lpstr>
      <vt:lpstr>Anonymous Pro</vt:lpstr>
      <vt:lpstr>Arial</vt:lpstr>
      <vt:lpstr>Century Gothic</vt:lpstr>
      <vt:lpstr>Century Schoolbook</vt:lpstr>
      <vt:lpstr>Concert One</vt:lpstr>
      <vt:lpstr>Coming Soon</vt:lpstr>
      <vt:lpstr>Roboto Mono Medium</vt:lpstr>
      <vt:lpstr>Notebook Lesson</vt:lpstr>
      <vt:lpstr>Lenguaje y  comunicación</vt:lpstr>
      <vt:lpstr>Objetivo de la clase:</vt:lpstr>
      <vt:lpstr>Cuento </vt:lpstr>
      <vt:lpstr>Ejemplo: cuento </vt:lpstr>
      <vt:lpstr>Ejemplo de un relato de hecho. </vt:lpstr>
      <vt:lpstr>Actividad</vt:lpstr>
      <vt:lpstr>Lo puedes escribir en tu cuaderno o en una hoja en blanco. </vt:lpstr>
      <vt:lpstr>Presentación de PowerPoint</vt:lpstr>
      <vt:lpstr>felicidades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Lenguaje y  comunicación</dc:title>
  <cp:lastModifiedBy>yesse rivas</cp:lastModifiedBy>
  <cp:revision>23</cp:revision>
  <dcterms:modified xsi:type="dcterms:W3CDTF">2020-07-03T14:14:40Z</dcterms:modified>
</cp:coreProperties>
</file>